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256" r:id="rId5"/>
    <p:sldId id="258" r:id="rId6"/>
    <p:sldId id="262" r:id="rId7"/>
    <p:sldId id="293" r:id="rId8"/>
    <p:sldId id="331" r:id="rId9"/>
    <p:sldId id="294" r:id="rId10"/>
    <p:sldId id="323" r:id="rId11"/>
    <p:sldId id="319" r:id="rId12"/>
    <p:sldId id="327" r:id="rId13"/>
    <p:sldId id="320" r:id="rId14"/>
    <p:sldId id="328" r:id="rId15"/>
    <p:sldId id="321" r:id="rId16"/>
    <p:sldId id="329" r:id="rId17"/>
    <p:sldId id="322" r:id="rId18"/>
    <p:sldId id="330" r:id="rId19"/>
    <p:sldId id="306" r:id="rId20"/>
    <p:sldId id="332" r:id="rId21"/>
    <p:sldId id="307" r:id="rId22"/>
    <p:sldId id="308" r:id="rId23"/>
    <p:sldId id="309" r:id="rId24"/>
    <p:sldId id="310" r:id="rId25"/>
    <p:sldId id="311" r:id="rId26"/>
    <p:sldId id="313" r:id="rId27"/>
    <p:sldId id="315" r:id="rId28"/>
    <p:sldId id="316" r:id="rId29"/>
    <p:sldId id="314" r:id="rId30"/>
    <p:sldId id="318" r:id="rId31"/>
    <p:sldId id="312" r:id="rId32"/>
    <p:sldId id="317" r:id="rId33"/>
    <p:sldId id="324" r:id="rId34"/>
    <p:sldId id="325" r:id="rId35"/>
    <p:sldId id="326" r:id="rId36"/>
  </p:sldIdLst>
  <p:sldSz cx="9144000" cy="6858000" type="screen4x3"/>
  <p:notesSz cx="9926638" cy="6797675"/>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scalle Cup" initials="PC" lastIdx="1" clrIdx="0">
    <p:extLst>
      <p:ext uri="{19B8F6BF-5375-455C-9EA6-DF929625EA0E}">
        <p15:presenceInfo xmlns:p15="http://schemas.microsoft.com/office/powerpoint/2012/main" userId="S::p.cup@helicon.nl::acdf420d-3d1b-463e-9173-44ff0cd1b36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0C96D1-00F0-4DC4-A512-5261BB061D2B}" v="1095" dt="2020-08-31T11:04:10.850"/>
    <p1510:client id="{934724CC-C178-4000-9700-EE4FF4AD89FF}" vWet="4" dt="2020-08-31T10:39:48.4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63" autoAdjust="0"/>
    <p:restoredTop sz="86085" autoAdjust="0"/>
  </p:normalViewPr>
  <p:slideViewPr>
    <p:cSldViewPr>
      <p:cViewPr varScale="1">
        <p:scale>
          <a:sx n="82" d="100"/>
          <a:sy n="82" d="100"/>
        </p:scale>
        <p:origin x="1474"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cdf420d-3d1b-463e-9173-44ff0cd1b36a" providerId="ADAL" clId="{610C96D1-00F0-4DC4-A512-5261BB061D2B}"/>
    <pc:docChg chg="undo redo custSel mod addSld delSld modSld modNotesMaster">
      <pc:chgData name="Pascalle Cup" userId="acdf420d-3d1b-463e-9173-44ff0cd1b36a" providerId="ADAL" clId="{610C96D1-00F0-4DC4-A512-5261BB061D2B}" dt="2020-08-31T11:04:10.849" v="6075" actId="20577"/>
      <pc:docMkLst>
        <pc:docMk/>
      </pc:docMkLst>
      <pc:sldChg chg="addSp modSp mod">
        <pc:chgData name="Pascalle Cup" userId="acdf420d-3d1b-463e-9173-44ff0cd1b36a" providerId="ADAL" clId="{610C96D1-00F0-4DC4-A512-5261BB061D2B}" dt="2020-08-30T12:50:50.592" v="4543" actId="1076"/>
        <pc:sldMkLst>
          <pc:docMk/>
          <pc:sldMk cId="4240300181" sldId="256"/>
        </pc:sldMkLst>
        <pc:spChg chg="add mod">
          <ac:chgData name="Pascalle Cup" userId="acdf420d-3d1b-463e-9173-44ff0cd1b36a" providerId="ADAL" clId="{610C96D1-00F0-4DC4-A512-5261BB061D2B}" dt="2020-08-30T12:50:50.592" v="4543" actId="1076"/>
          <ac:spMkLst>
            <pc:docMk/>
            <pc:sldMk cId="4240300181" sldId="256"/>
            <ac:spMk id="5" creationId="{D1D9B006-E04D-4286-BF2E-CA04316A9252}"/>
          </ac:spMkLst>
        </pc:spChg>
        <pc:picChg chg="mod">
          <ac:chgData name="Pascalle Cup" userId="acdf420d-3d1b-463e-9173-44ff0cd1b36a" providerId="ADAL" clId="{610C96D1-00F0-4DC4-A512-5261BB061D2B}" dt="2020-08-30T12:50:45.396" v="4542" actId="1076"/>
          <ac:picMkLst>
            <pc:docMk/>
            <pc:sldMk cId="4240300181" sldId="256"/>
            <ac:picMk id="2" creationId="{00000000-0000-0000-0000-000000000000}"/>
          </ac:picMkLst>
        </pc:picChg>
      </pc:sldChg>
      <pc:sldChg chg="modSp mod">
        <pc:chgData name="Pascalle Cup" userId="acdf420d-3d1b-463e-9173-44ff0cd1b36a" providerId="ADAL" clId="{610C96D1-00F0-4DC4-A512-5261BB061D2B}" dt="2020-08-30T11:23:25.841" v="1275" actId="6549"/>
        <pc:sldMkLst>
          <pc:docMk/>
          <pc:sldMk cId="1900244631" sldId="258"/>
        </pc:sldMkLst>
        <pc:spChg chg="mod">
          <ac:chgData name="Pascalle Cup" userId="acdf420d-3d1b-463e-9173-44ff0cd1b36a" providerId="ADAL" clId="{610C96D1-00F0-4DC4-A512-5261BB061D2B}" dt="2020-08-30T11:06:04.858" v="174" actId="1076"/>
          <ac:spMkLst>
            <pc:docMk/>
            <pc:sldMk cId="1900244631" sldId="258"/>
            <ac:spMk id="2" creationId="{00000000-0000-0000-0000-000000000000}"/>
          </ac:spMkLst>
        </pc:spChg>
        <pc:spChg chg="mod">
          <ac:chgData name="Pascalle Cup" userId="acdf420d-3d1b-463e-9173-44ff0cd1b36a" providerId="ADAL" clId="{610C96D1-00F0-4DC4-A512-5261BB061D2B}" dt="2020-08-30T11:23:25.841" v="1275" actId="6549"/>
          <ac:spMkLst>
            <pc:docMk/>
            <pc:sldMk cId="1900244631" sldId="258"/>
            <ac:spMk id="3" creationId="{00000000-0000-0000-0000-000000000000}"/>
          </ac:spMkLst>
        </pc:spChg>
      </pc:sldChg>
      <pc:sldChg chg="delSp modSp mod modAnim">
        <pc:chgData name="Pascalle Cup" userId="acdf420d-3d1b-463e-9173-44ff0cd1b36a" providerId="ADAL" clId="{610C96D1-00F0-4DC4-A512-5261BB061D2B}" dt="2020-08-30T12:30:00.648" v="4447" actId="20577"/>
        <pc:sldMkLst>
          <pc:docMk/>
          <pc:sldMk cId="989487786" sldId="262"/>
        </pc:sldMkLst>
        <pc:spChg chg="del mod">
          <ac:chgData name="Pascalle Cup" userId="acdf420d-3d1b-463e-9173-44ff0cd1b36a" providerId="ADAL" clId="{610C96D1-00F0-4DC4-A512-5261BB061D2B}" dt="2020-08-30T12:29:54.483" v="4445" actId="478"/>
          <ac:spMkLst>
            <pc:docMk/>
            <pc:sldMk cId="989487786" sldId="262"/>
            <ac:spMk id="2" creationId="{B539F324-2E72-43F2-8F44-162E78D5F5C8}"/>
          </ac:spMkLst>
        </pc:spChg>
        <pc:spChg chg="mod">
          <ac:chgData name="Pascalle Cup" userId="acdf420d-3d1b-463e-9173-44ff0cd1b36a" providerId="ADAL" clId="{610C96D1-00F0-4DC4-A512-5261BB061D2B}" dt="2020-08-30T12:30:00.648" v="4447" actId="20577"/>
          <ac:spMkLst>
            <pc:docMk/>
            <pc:sldMk cId="989487786" sldId="262"/>
            <ac:spMk id="3" creationId="{59002337-372A-4EE8-A32F-0266B60B44E5}"/>
          </ac:spMkLst>
        </pc:spChg>
      </pc:sldChg>
      <pc:sldChg chg="addSp delSp modSp mod modAnim">
        <pc:chgData name="Pascalle Cup" userId="acdf420d-3d1b-463e-9173-44ff0cd1b36a" providerId="ADAL" clId="{610C96D1-00F0-4DC4-A512-5261BB061D2B}" dt="2020-08-30T12:58:14.287" v="4784"/>
        <pc:sldMkLst>
          <pc:docMk/>
          <pc:sldMk cId="2533840333" sldId="293"/>
        </pc:sldMkLst>
        <pc:spChg chg="mod">
          <ac:chgData name="Pascalle Cup" userId="acdf420d-3d1b-463e-9173-44ff0cd1b36a" providerId="ADAL" clId="{610C96D1-00F0-4DC4-A512-5261BB061D2B}" dt="2020-08-30T12:56:40.269" v="4740" actId="20577"/>
          <ac:spMkLst>
            <pc:docMk/>
            <pc:sldMk cId="2533840333" sldId="293"/>
            <ac:spMk id="2" creationId="{CCBA27CA-ABCE-4890-BDBB-49AD83A33F79}"/>
          </ac:spMkLst>
        </pc:spChg>
        <pc:spChg chg="add mod">
          <ac:chgData name="Pascalle Cup" userId="acdf420d-3d1b-463e-9173-44ff0cd1b36a" providerId="ADAL" clId="{610C96D1-00F0-4DC4-A512-5261BB061D2B}" dt="2020-08-30T12:57:41.751" v="4775" actId="1076"/>
          <ac:spMkLst>
            <pc:docMk/>
            <pc:sldMk cId="2533840333" sldId="293"/>
            <ac:spMk id="4" creationId="{B842E086-859E-4F1B-A02D-2A408ED7CA65}"/>
          </ac:spMkLst>
        </pc:spChg>
        <pc:spChg chg="add del mod">
          <ac:chgData name="Pascalle Cup" userId="acdf420d-3d1b-463e-9173-44ff0cd1b36a" providerId="ADAL" clId="{610C96D1-00F0-4DC4-A512-5261BB061D2B}" dt="2020-08-30T12:57:18.261" v="4767" actId="21"/>
          <ac:spMkLst>
            <pc:docMk/>
            <pc:sldMk cId="2533840333" sldId="293"/>
            <ac:spMk id="5" creationId="{1E79ACB8-8F01-4E3D-9DE4-A6FBBD5378BA}"/>
          </ac:spMkLst>
        </pc:spChg>
        <pc:spChg chg="add mod">
          <ac:chgData name="Pascalle Cup" userId="acdf420d-3d1b-463e-9173-44ff0cd1b36a" providerId="ADAL" clId="{610C96D1-00F0-4DC4-A512-5261BB061D2B}" dt="2020-08-30T12:57:47.724" v="4777" actId="1076"/>
          <ac:spMkLst>
            <pc:docMk/>
            <pc:sldMk cId="2533840333" sldId="293"/>
            <ac:spMk id="6" creationId="{F38BD09F-78B8-4949-B72B-33DFBD125110}"/>
          </ac:spMkLst>
        </pc:spChg>
        <pc:spChg chg="add mod">
          <ac:chgData name="Pascalle Cup" userId="acdf420d-3d1b-463e-9173-44ff0cd1b36a" providerId="ADAL" clId="{610C96D1-00F0-4DC4-A512-5261BB061D2B}" dt="2020-08-30T12:57:36.958" v="4773" actId="1076"/>
          <ac:spMkLst>
            <pc:docMk/>
            <pc:sldMk cId="2533840333" sldId="293"/>
            <ac:spMk id="7" creationId="{6CC2E9F9-6201-4A61-965B-43A5E72C74AF}"/>
          </ac:spMkLst>
        </pc:spChg>
        <pc:spChg chg="add mod">
          <ac:chgData name="Pascalle Cup" userId="acdf420d-3d1b-463e-9173-44ff0cd1b36a" providerId="ADAL" clId="{610C96D1-00F0-4DC4-A512-5261BB061D2B}" dt="2020-08-30T12:57:44.889" v="4776" actId="1076"/>
          <ac:spMkLst>
            <pc:docMk/>
            <pc:sldMk cId="2533840333" sldId="293"/>
            <ac:spMk id="8" creationId="{62EF7AD5-13F3-4E5E-B5F7-AF652D5FCB2F}"/>
          </ac:spMkLst>
        </pc:spChg>
        <pc:spChg chg="add mod">
          <ac:chgData name="Pascalle Cup" userId="acdf420d-3d1b-463e-9173-44ff0cd1b36a" providerId="ADAL" clId="{610C96D1-00F0-4DC4-A512-5261BB061D2B}" dt="2020-08-30T12:57:39.399" v="4774" actId="1076"/>
          <ac:spMkLst>
            <pc:docMk/>
            <pc:sldMk cId="2533840333" sldId="293"/>
            <ac:spMk id="9" creationId="{9BB92F78-B3EC-432E-865A-8151EF6DE26E}"/>
          </ac:spMkLst>
        </pc:spChg>
        <pc:spChg chg="add mod">
          <ac:chgData name="Pascalle Cup" userId="acdf420d-3d1b-463e-9173-44ff0cd1b36a" providerId="ADAL" clId="{610C96D1-00F0-4DC4-A512-5261BB061D2B}" dt="2020-08-30T12:57:35.237" v="4772" actId="1076"/>
          <ac:spMkLst>
            <pc:docMk/>
            <pc:sldMk cId="2533840333" sldId="293"/>
            <ac:spMk id="10" creationId="{45B2D3B3-EBC3-44EE-9C81-800116176C85}"/>
          </ac:spMkLst>
        </pc:spChg>
        <pc:spChg chg="add mod">
          <ac:chgData name="Pascalle Cup" userId="acdf420d-3d1b-463e-9173-44ff0cd1b36a" providerId="ADAL" clId="{610C96D1-00F0-4DC4-A512-5261BB061D2B}" dt="2020-08-30T12:57:31.773" v="4771" actId="313"/>
          <ac:spMkLst>
            <pc:docMk/>
            <pc:sldMk cId="2533840333" sldId="293"/>
            <ac:spMk id="11" creationId="{5FDBC9ED-1552-4FE4-BEFA-E03FD817AA00}"/>
          </ac:spMkLst>
        </pc:spChg>
        <pc:picChg chg="del">
          <ac:chgData name="Pascalle Cup" userId="acdf420d-3d1b-463e-9173-44ff0cd1b36a" providerId="ADAL" clId="{610C96D1-00F0-4DC4-A512-5261BB061D2B}" dt="2020-08-30T11:19:13.539" v="822" actId="478"/>
          <ac:picMkLst>
            <pc:docMk/>
            <pc:sldMk cId="2533840333" sldId="293"/>
            <ac:picMk id="1026" creationId="{535224FA-9960-4CF7-8F28-0938B1A39542}"/>
          </ac:picMkLst>
        </pc:picChg>
      </pc:sldChg>
      <pc:sldChg chg="addSp modSp mod">
        <pc:chgData name="Pascalle Cup" userId="acdf420d-3d1b-463e-9173-44ff0cd1b36a" providerId="ADAL" clId="{610C96D1-00F0-4DC4-A512-5261BB061D2B}" dt="2020-08-30T12:30:29.626" v="4449" actId="1076"/>
        <pc:sldMkLst>
          <pc:docMk/>
          <pc:sldMk cId="4249354249" sldId="294"/>
        </pc:sldMkLst>
        <pc:spChg chg="mod">
          <ac:chgData name="Pascalle Cup" userId="acdf420d-3d1b-463e-9173-44ff0cd1b36a" providerId="ADAL" clId="{610C96D1-00F0-4DC4-A512-5261BB061D2B}" dt="2020-08-30T11:22:22.140" v="1236" actId="1076"/>
          <ac:spMkLst>
            <pc:docMk/>
            <pc:sldMk cId="4249354249" sldId="294"/>
            <ac:spMk id="2" creationId="{DB28133D-63F3-4493-99DF-62508C6B913C}"/>
          </ac:spMkLst>
        </pc:spChg>
        <pc:spChg chg="mod">
          <ac:chgData name="Pascalle Cup" userId="acdf420d-3d1b-463e-9173-44ff0cd1b36a" providerId="ADAL" clId="{610C96D1-00F0-4DC4-A512-5261BB061D2B}" dt="2020-08-30T11:49:09.841" v="4006" actId="20577"/>
          <ac:spMkLst>
            <pc:docMk/>
            <pc:sldMk cId="4249354249" sldId="294"/>
            <ac:spMk id="3" creationId="{E9AB161F-A546-4682-BAF2-6DE7EF8CEDDE}"/>
          </ac:spMkLst>
        </pc:spChg>
        <pc:picChg chg="add mod">
          <ac:chgData name="Pascalle Cup" userId="acdf420d-3d1b-463e-9173-44ff0cd1b36a" providerId="ADAL" clId="{610C96D1-00F0-4DC4-A512-5261BB061D2B}" dt="2020-08-30T12:30:29.626" v="4449" actId="1076"/>
          <ac:picMkLst>
            <pc:docMk/>
            <pc:sldMk cId="4249354249" sldId="294"/>
            <ac:picMk id="4" creationId="{E72F2983-A3FA-4104-84E9-E36CEAFDA325}"/>
          </ac:picMkLst>
        </pc:picChg>
      </pc:sldChg>
      <pc:sldChg chg="del">
        <pc:chgData name="Pascalle Cup" userId="acdf420d-3d1b-463e-9173-44ff0cd1b36a" providerId="ADAL" clId="{610C96D1-00F0-4DC4-A512-5261BB061D2B}" dt="2020-08-30T11:47:09.783" v="3881" actId="47"/>
        <pc:sldMkLst>
          <pc:docMk/>
          <pc:sldMk cId="2590141257" sldId="295"/>
        </pc:sldMkLst>
      </pc:sldChg>
      <pc:sldChg chg="del">
        <pc:chgData name="Pascalle Cup" userId="acdf420d-3d1b-463e-9173-44ff0cd1b36a" providerId="ADAL" clId="{610C96D1-00F0-4DC4-A512-5261BB061D2B}" dt="2020-08-30T11:47:10.793" v="3882" actId="47"/>
        <pc:sldMkLst>
          <pc:docMk/>
          <pc:sldMk cId="1122741693" sldId="296"/>
        </pc:sldMkLst>
      </pc:sldChg>
      <pc:sldChg chg="del">
        <pc:chgData name="Pascalle Cup" userId="acdf420d-3d1b-463e-9173-44ff0cd1b36a" providerId="ADAL" clId="{610C96D1-00F0-4DC4-A512-5261BB061D2B}" dt="2020-08-30T11:47:11.883" v="3883" actId="47"/>
        <pc:sldMkLst>
          <pc:docMk/>
          <pc:sldMk cId="1157657784" sldId="299"/>
        </pc:sldMkLst>
      </pc:sldChg>
      <pc:sldChg chg="del">
        <pc:chgData name="Pascalle Cup" userId="acdf420d-3d1b-463e-9173-44ff0cd1b36a" providerId="ADAL" clId="{610C96D1-00F0-4DC4-A512-5261BB061D2B}" dt="2020-08-30T11:47:12.760" v="3884" actId="47"/>
        <pc:sldMkLst>
          <pc:docMk/>
          <pc:sldMk cId="2717254041" sldId="300"/>
        </pc:sldMkLst>
      </pc:sldChg>
      <pc:sldChg chg="del">
        <pc:chgData name="Pascalle Cup" userId="acdf420d-3d1b-463e-9173-44ff0cd1b36a" providerId="ADAL" clId="{610C96D1-00F0-4DC4-A512-5261BB061D2B}" dt="2020-08-30T11:47:13.559" v="3885" actId="47"/>
        <pc:sldMkLst>
          <pc:docMk/>
          <pc:sldMk cId="1794007089" sldId="301"/>
        </pc:sldMkLst>
      </pc:sldChg>
      <pc:sldChg chg="del">
        <pc:chgData name="Pascalle Cup" userId="acdf420d-3d1b-463e-9173-44ff0cd1b36a" providerId="ADAL" clId="{610C96D1-00F0-4DC4-A512-5261BB061D2B}" dt="2020-08-30T11:47:14.917" v="3886" actId="47"/>
        <pc:sldMkLst>
          <pc:docMk/>
          <pc:sldMk cId="307455600" sldId="303"/>
        </pc:sldMkLst>
      </pc:sldChg>
      <pc:sldChg chg="del">
        <pc:chgData name="Pascalle Cup" userId="acdf420d-3d1b-463e-9173-44ff0cd1b36a" providerId="ADAL" clId="{610C96D1-00F0-4DC4-A512-5261BB061D2B}" dt="2020-08-30T11:47:15.695" v="3887" actId="47"/>
        <pc:sldMkLst>
          <pc:docMk/>
          <pc:sldMk cId="4282898998" sldId="304"/>
        </pc:sldMkLst>
      </pc:sldChg>
      <pc:sldChg chg="del">
        <pc:chgData name="Pascalle Cup" userId="acdf420d-3d1b-463e-9173-44ff0cd1b36a" providerId="ADAL" clId="{610C96D1-00F0-4DC4-A512-5261BB061D2B}" dt="2020-08-30T11:47:16.231" v="3888" actId="47"/>
        <pc:sldMkLst>
          <pc:docMk/>
          <pc:sldMk cId="2625245573" sldId="305"/>
        </pc:sldMkLst>
      </pc:sldChg>
      <pc:sldChg chg="addSp modSp new mod">
        <pc:chgData name="Pascalle Cup" userId="acdf420d-3d1b-463e-9173-44ff0cd1b36a" providerId="ADAL" clId="{610C96D1-00F0-4DC4-A512-5261BB061D2B}" dt="2020-08-30T13:11:19.686" v="5420" actId="20577"/>
        <pc:sldMkLst>
          <pc:docMk/>
          <pc:sldMk cId="3766794779" sldId="306"/>
        </pc:sldMkLst>
        <pc:spChg chg="add mod">
          <ac:chgData name="Pascalle Cup" userId="acdf420d-3d1b-463e-9173-44ff0cd1b36a" providerId="ADAL" clId="{610C96D1-00F0-4DC4-A512-5261BB061D2B}" dt="2020-08-30T11:23:45.969" v="1312" actId="20577"/>
          <ac:spMkLst>
            <pc:docMk/>
            <pc:sldMk cId="3766794779" sldId="306"/>
            <ac:spMk id="3" creationId="{8685942E-50DB-4AA1-8D56-4BEF03C3985D}"/>
          </ac:spMkLst>
        </pc:spChg>
        <pc:spChg chg="add mod">
          <ac:chgData name="Pascalle Cup" userId="acdf420d-3d1b-463e-9173-44ff0cd1b36a" providerId="ADAL" clId="{610C96D1-00F0-4DC4-A512-5261BB061D2B}" dt="2020-08-30T13:11:19.686" v="5420" actId="20577"/>
          <ac:spMkLst>
            <pc:docMk/>
            <pc:sldMk cId="3766794779" sldId="306"/>
            <ac:spMk id="4" creationId="{390881CE-5550-412D-B21C-A1E2A67D3CEF}"/>
          </ac:spMkLst>
        </pc:spChg>
      </pc:sldChg>
      <pc:sldChg chg="addSp modSp new mod">
        <pc:chgData name="Pascalle Cup" userId="acdf420d-3d1b-463e-9173-44ff0cd1b36a" providerId="ADAL" clId="{610C96D1-00F0-4DC4-A512-5261BB061D2B}" dt="2020-08-30T11:23:12.470" v="1259" actId="20577"/>
        <pc:sldMkLst>
          <pc:docMk/>
          <pc:sldMk cId="1039235316" sldId="307"/>
        </pc:sldMkLst>
        <pc:spChg chg="add mod">
          <ac:chgData name="Pascalle Cup" userId="acdf420d-3d1b-463e-9173-44ff0cd1b36a" providerId="ADAL" clId="{610C96D1-00F0-4DC4-A512-5261BB061D2B}" dt="2020-08-30T11:23:12.470" v="1259" actId="20577"/>
          <ac:spMkLst>
            <pc:docMk/>
            <pc:sldMk cId="1039235316" sldId="307"/>
            <ac:spMk id="3" creationId="{F59CED52-BC5E-464A-A8B3-967FB51B6A7D}"/>
          </ac:spMkLst>
        </pc:spChg>
      </pc:sldChg>
      <pc:sldChg chg="addSp delSp modSp new mod modAnim">
        <pc:chgData name="Pascalle Cup" userId="acdf420d-3d1b-463e-9173-44ff0cd1b36a" providerId="ADAL" clId="{610C96D1-00F0-4DC4-A512-5261BB061D2B}" dt="2020-08-30T12:19:19.860" v="4081"/>
        <pc:sldMkLst>
          <pc:docMk/>
          <pc:sldMk cId="709649614" sldId="308"/>
        </pc:sldMkLst>
        <pc:spChg chg="add del mod">
          <ac:chgData name="Pascalle Cup" userId="acdf420d-3d1b-463e-9173-44ff0cd1b36a" providerId="ADAL" clId="{610C96D1-00F0-4DC4-A512-5261BB061D2B}" dt="2020-08-30T11:24:39.031" v="1374" actId="1076"/>
          <ac:spMkLst>
            <pc:docMk/>
            <pc:sldMk cId="709649614" sldId="308"/>
            <ac:spMk id="3" creationId="{704420F3-BC9F-4842-86B0-1E30D8C2D7AC}"/>
          </ac:spMkLst>
        </pc:spChg>
        <pc:spChg chg="add mod">
          <ac:chgData name="Pascalle Cup" userId="acdf420d-3d1b-463e-9173-44ff0cd1b36a" providerId="ADAL" clId="{610C96D1-00F0-4DC4-A512-5261BB061D2B}" dt="2020-08-30T11:27:38.016" v="1837" actId="14100"/>
          <ac:spMkLst>
            <pc:docMk/>
            <pc:sldMk cId="709649614" sldId="308"/>
            <ac:spMk id="4" creationId="{0C2ED545-9843-4EB1-921F-5E7BACF473BA}"/>
          </ac:spMkLst>
        </pc:spChg>
      </pc:sldChg>
      <pc:sldChg chg="modSp new mod">
        <pc:chgData name="Pascalle Cup" userId="acdf420d-3d1b-463e-9173-44ff0cd1b36a" providerId="ADAL" clId="{610C96D1-00F0-4DC4-A512-5261BB061D2B}" dt="2020-08-30T11:37:16.788" v="2682" actId="1076"/>
        <pc:sldMkLst>
          <pc:docMk/>
          <pc:sldMk cId="3636599330" sldId="309"/>
        </pc:sldMkLst>
        <pc:spChg chg="mod">
          <ac:chgData name="Pascalle Cup" userId="acdf420d-3d1b-463e-9173-44ff0cd1b36a" providerId="ADAL" clId="{610C96D1-00F0-4DC4-A512-5261BB061D2B}" dt="2020-08-30T11:30:22.905" v="2208" actId="1076"/>
          <ac:spMkLst>
            <pc:docMk/>
            <pc:sldMk cId="3636599330" sldId="309"/>
            <ac:spMk id="2" creationId="{232AA96D-054D-45DC-AA20-1B07AAE9306E}"/>
          </ac:spMkLst>
        </pc:spChg>
        <pc:spChg chg="mod">
          <ac:chgData name="Pascalle Cup" userId="acdf420d-3d1b-463e-9173-44ff0cd1b36a" providerId="ADAL" clId="{610C96D1-00F0-4DC4-A512-5261BB061D2B}" dt="2020-08-30T11:37:16.788" v="2682" actId="1076"/>
          <ac:spMkLst>
            <pc:docMk/>
            <pc:sldMk cId="3636599330" sldId="309"/>
            <ac:spMk id="3" creationId="{03A581BA-9F9C-4B36-846F-91EEE3D16C94}"/>
          </ac:spMkLst>
        </pc:spChg>
      </pc:sldChg>
      <pc:sldChg chg="addSp modSp new mod">
        <pc:chgData name="Pascalle Cup" userId="acdf420d-3d1b-463e-9173-44ff0cd1b36a" providerId="ADAL" clId="{610C96D1-00F0-4DC4-A512-5261BB061D2B}" dt="2020-08-30T11:34:20.275" v="2386" actId="20577"/>
        <pc:sldMkLst>
          <pc:docMk/>
          <pc:sldMk cId="2069378770" sldId="310"/>
        </pc:sldMkLst>
        <pc:spChg chg="add mod">
          <ac:chgData name="Pascalle Cup" userId="acdf420d-3d1b-463e-9173-44ff0cd1b36a" providerId="ADAL" clId="{610C96D1-00F0-4DC4-A512-5261BB061D2B}" dt="2020-08-30T11:34:20.275" v="2386" actId="20577"/>
          <ac:spMkLst>
            <pc:docMk/>
            <pc:sldMk cId="2069378770" sldId="310"/>
            <ac:spMk id="2" creationId="{DD6A006B-D729-472E-A6DD-7468E5E8EEF9}"/>
          </ac:spMkLst>
        </pc:spChg>
        <pc:spChg chg="add mod">
          <ac:chgData name="Pascalle Cup" userId="acdf420d-3d1b-463e-9173-44ff0cd1b36a" providerId="ADAL" clId="{610C96D1-00F0-4DC4-A512-5261BB061D2B}" dt="2020-08-30T11:34:14.850" v="2381" actId="1076"/>
          <ac:spMkLst>
            <pc:docMk/>
            <pc:sldMk cId="2069378770" sldId="310"/>
            <ac:spMk id="3" creationId="{C297365A-8CF5-478B-8913-6A4FDA8ADFE3}"/>
          </ac:spMkLst>
        </pc:spChg>
      </pc:sldChg>
      <pc:sldChg chg="addSp modSp new mod modAnim">
        <pc:chgData name="Pascalle Cup" userId="acdf420d-3d1b-463e-9173-44ff0cd1b36a" providerId="ADAL" clId="{610C96D1-00F0-4DC4-A512-5261BB061D2B}" dt="2020-08-31T10:39:46.844" v="5605" actId="1076"/>
        <pc:sldMkLst>
          <pc:docMk/>
          <pc:sldMk cId="2314809222" sldId="311"/>
        </pc:sldMkLst>
        <pc:spChg chg="add mod">
          <ac:chgData name="Pascalle Cup" userId="acdf420d-3d1b-463e-9173-44ff0cd1b36a" providerId="ADAL" clId="{610C96D1-00F0-4DC4-A512-5261BB061D2B}" dt="2020-08-30T11:32:06.035" v="2318" actId="1076"/>
          <ac:spMkLst>
            <pc:docMk/>
            <pc:sldMk cId="2314809222" sldId="311"/>
            <ac:spMk id="2" creationId="{79E88749-8C5C-4173-8D40-31F476D115BF}"/>
          </ac:spMkLst>
        </pc:spChg>
        <pc:spChg chg="add mod">
          <ac:chgData name="Pascalle Cup" userId="acdf420d-3d1b-463e-9173-44ff0cd1b36a" providerId="ADAL" clId="{610C96D1-00F0-4DC4-A512-5261BB061D2B}" dt="2020-08-31T10:39:32.759" v="5578" actId="20577"/>
          <ac:spMkLst>
            <pc:docMk/>
            <pc:sldMk cId="2314809222" sldId="311"/>
            <ac:spMk id="3" creationId="{28F23C55-6164-47CB-B53B-8CDAEA23978C}"/>
          </ac:spMkLst>
        </pc:spChg>
        <pc:spChg chg="add mod">
          <ac:chgData name="Pascalle Cup" userId="acdf420d-3d1b-463e-9173-44ff0cd1b36a" providerId="ADAL" clId="{610C96D1-00F0-4DC4-A512-5261BB061D2B}" dt="2020-08-31T10:39:46.844" v="5605" actId="1076"/>
          <ac:spMkLst>
            <pc:docMk/>
            <pc:sldMk cId="2314809222" sldId="311"/>
            <ac:spMk id="5" creationId="{80745C5F-287B-4DD7-9ED0-8A5519BC8B67}"/>
          </ac:spMkLst>
        </pc:spChg>
      </pc:sldChg>
      <pc:sldChg chg="addSp modSp new mod">
        <pc:chgData name="Pascalle Cup" userId="acdf420d-3d1b-463e-9173-44ff0cd1b36a" providerId="ADAL" clId="{610C96D1-00F0-4DC4-A512-5261BB061D2B}" dt="2020-08-30T11:37:55.283" v="2712" actId="20577"/>
        <pc:sldMkLst>
          <pc:docMk/>
          <pc:sldMk cId="3469380892" sldId="312"/>
        </pc:sldMkLst>
        <pc:spChg chg="add mod">
          <ac:chgData name="Pascalle Cup" userId="acdf420d-3d1b-463e-9173-44ff0cd1b36a" providerId="ADAL" clId="{610C96D1-00F0-4DC4-A512-5261BB061D2B}" dt="2020-08-30T11:37:44.328" v="2686" actId="1076"/>
          <ac:spMkLst>
            <pc:docMk/>
            <pc:sldMk cId="3469380892" sldId="312"/>
            <ac:spMk id="2" creationId="{DBA18858-2835-4D01-9D57-B897B6C4CBD1}"/>
          </ac:spMkLst>
        </pc:spChg>
        <pc:spChg chg="add mod">
          <ac:chgData name="Pascalle Cup" userId="acdf420d-3d1b-463e-9173-44ff0cd1b36a" providerId="ADAL" clId="{610C96D1-00F0-4DC4-A512-5261BB061D2B}" dt="2020-08-30T11:37:55.283" v="2712" actId="20577"/>
          <ac:spMkLst>
            <pc:docMk/>
            <pc:sldMk cId="3469380892" sldId="312"/>
            <ac:spMk id="3" creationId="{8C5BC8CB-C041-4E71-BCDD-C7CD286DBBB9}"/>
          </ac:spMkLst>
        </pc:spChg>
      </pc:sldChg>
      <pc:sldChg chg="addSp modSp new mod modAnim">
        <pc:chgData name="Pascalle Cup" userId="acdf420d-3d1b-463e-9173-44ff0cd1b36a" providerId="ADAL" clId="{610C96D1-00F0-4DC4-A512-5261BB061D2B}" dt="2020-08-31T11:04:10.849" v="6075" actId="20577"/>
        <pc:sldMkLst>
          <pc:docMk/>
          <pc:sldMk cId="3267919935" sldId="313"/>
        </pc:sldMkLst>
        <pc:spChg chg="add mod">
          <ac:chgData name="Pascalle Cup" userId="acdf420d-3d1b-463e-9173-44ff0cd1b36a" providerId="ADAL" clId="{610C96D1-00F0-4DC4-A512-5261BB061D2B}" dt="2020-08-30T11:32:45.565" v="2347" actId="20577"/>
          <ac:spMkLst>
            <pc:docMk/>
            <pc:sldMk cId="3267919935" sldId="313"/>
            <ac:spMk id="3" creationId="{338CA8A2-D42F-47C7-97CB-15B1853B2586}"/>
          </ac:spMkLst>
        </pc:spChg>
        <pc:spChg chg="add mod">
          <ac:chgData name="Pascalle Cup" userId="acdf420d-3d1b-463e-9173-44ff0cd1b36a" providerId="ADAL" clId="{610C96D1-00F0-4DC4-A512-5261BB061D2B}" dt="2020-08-31T11:04:10.849" v="6075" actId="20577"/>
          <ac:spMkLst>
            <pc:docMk/>
            <pc:sldMk cId="3267919935" sldId="313"/>
            <ac:spMk id="5" creationId="{97321E2B-0DD9-4A2F-A180-A274DF0E074A}"/>
          </ac:spMkLst>
        </pc:spChg>
        <pc:spChg chg="add mod">
          <ac:chgData name="Pascalle Cup" userId="acdf420d-3d1b-463e-9173-44ff0cd1b36a" providerId="ADAL" clId="{610C96D1-00F0-4DC4-A512-5261BB061D2B}" dt="2020-08-31T11:01:35.690" v="6067" actId="20577"/>
          <ac:spMkLst>
            <pc:docMk/>
            <pc:sldMk cId="3267919935" sldId="313"/>
            <ac:spMk id="7" creationId="{8A41E12B-9D8A-496F-8675-F204D6359097}"/>
          </ac:spMkLst>
        </pc:spChg>
      </pc:sldChg>
      <pc:sldChg chg="addSp delSp modSp new mod">
        <pc:chgData name="Pascalle Cup" userId="acdf420d-3d1b-463e-9173-44ff0cd1b36a" providerId="ADAL" clId="{610C96D1-00F0-4DC4-A512-5261BB061D2B}" dt="2020-08-30T11:44:47.298" v="3543" actId="20577"/>
        <pc:sldMkLst>
          <pc:docMk/>
          <pc:sldMk cId="3408241182" sldId="314"/>
        </pc:sldMkLst>
        <pc:spChg chg="add mod">
          <ac:chgData name="Pascalle Cup" userId="acdf420d-3d1b-463e-9173-44ff0cd1b36a" providerId="ADAL" clId="{610C96D1-00F0-4DC4-A512-5261BB061D2B}" dt="2020-08-30T11:35:08.131" v="2398" actId="1076"/>
          <ac:spMkLst>
            <pc:docMk/>
            <pc:sldMk cId="3408241182" sldId="314"/>
            <ac:spMk id="3" creationId="{5F9FF3CC-622C-4AE0-BEFB-F73F39B51BFE}"/>
          </ac:spMkLst>
        </pc:spChg>
        <pc:spChg chg="add del">
          <ac:chgData name="Pascalle Cup" userId="acdf420d-3d1b-463e-9173-44ff0cd1b36a" providerId="ADAL" clId="{610C96D1-00F0-4DC4-A512-5261BB061D2B}" dt="2020-08-30T11:34:53.073" v="2394" actId="478"/>
          <ac:spMkLst>
            <pc:docMk/>
            <pc:sldMk cId="3408241182" sldId="314"/>
            <ac:spMk id="5" creationId="{08F9D09B-D84A-48DB-A29D-95E338CA159D}"/>
          </ac:spMkLst>
        </pc:spChg>
        <pc:spChg chg="add mod">
          <ac:chgData name="Pascalle Cup" userId="acdf420d-3d1b-463e-9173-44ff0cd1b36a" providerId="ADAL" clId="{610C96D1-00F0-4DC4-A512-5261BB061D2B}" dt="2020-08-30T11:44:47.298" v="3543" actId="20577"/>
          <ac:spMkLst>
            <pc:docMk/>
            <pc:sldMk cId="3408241182" sldId="314"/>
            <ac:spMk id="6" creationId="{3A6992D2-F06B-4684-B4CE-10A70A353F99}"/>
          </ac:spMkLst>
        </pc:spChg>
      </pc:sldChg>
      <pc:sldChg chg="modSp add mod modAnim">
        <pc:chgData name="Pascalle Cup" userId="acdf420d-3d1b-463e-9173-44ff0cd1b36a" providerId="ADAL" clId="{610C96D1-00F0-4DC4-A512-5261BB061D2B}" dt="2020-08-31T11:00:51.551" v="6038" actId="20577"/>
        <pc:sldMkLst>
          <pc:docMk/>
          <pc:sldMk cId="3175879376" sldId="315"/>
        </pc:sldMkLst>
        <pc:spChg chg="mod">
          <ac:chgData name="Pascalle Cup" userId="acdf420d-3d1b-463e-9173-44ff0cd1b36a" providerId="ADAL" clId="{610C96D1-00F0-4DC4-A512-5261BB061D2B}" dt="2020-08-30T11:33:28.277" v="2365" actId="20577"/>
          <ac:spMkLst>
            <pc:docMk/>
            <pc:sldMk cId="3175879376" sldId="315"/>
            <ac:spMk id="3" creationId="{338CA8A2-D42F-47C7-97CB-15B1853B2586}"/>
          </ac:spMkLst>
        </pc:spChg>
        <pc:spChg chg="mod">
          <ac:chgData name="Pascalle Cup" userId="acdf420d-3d1b-463e-9173-44ff0cd1b36a" providerId="ADAL" clId="{610C96D1-00F0-4DC4-A512-5261BB061D2B}" dt="2020-08-31T10:41:47.798" v="5845" actId="1076"/>
          <ac:spMkLst>
            <pc:docMk/>
            <pc:sldMk cId="3175879376" sldId="315"/>
            <ac:spMk id="5" creationId="{97321E2B-0DD9-4A2F-A180-A274DF0E074A}"/>
          </ac:spMkLst>
        </pc:spChg>
        <pc:spChg chg="mod">
          <ac:chgData name="Pascalle Cup" userId="acdf420d-3d1b-463e-9173-44ff0cd1b36a" providerId="ADAL" clId="{610C96D1-00F0-4DC4-A512-5261BB061D2B}" dt="2020-08-31T11:00:51.551" v="6038" actId="20577"/>
          <ac:spMkLst>
            <pc:docMk/>
            <pc:sldMk cId="3175879376" sldId="315"/>
            <ac:spMk id="7" creationId="{8A41E12B-9D8A-496F-8675-F204D6359097}"/>
          </ac:spMkLst>
        </pc:spChg>
      </pc:sldChg>
      <pc:sldChg chg="modSp add mod modAnim">
        <pc:chgData name="Pascalle Cup" userId="acdf420d-3d1b-463e-9173-44ff0cd1b36a" providerId="ADAL" clId="{610C96D1-00F0-4DC4-A512-5261BB061D2B}" dt="2020-08-31T10:43:23.448" v="6028" actId="313"/>
        <pc:sldMkLst>
          <pc:docMk/>
          <pc:sldMk cId="1748462019" sldId="316"/>
        </pc:sldMkLst>
        <pc:spChg chg="mod">
          <ac:chgData name="Pascalle Cup" userId="acdf420d-3d1b-463e-9173-44ff0cd1b36a" providerId="ADAL" clId="{610C96D1-00F0-4DC4-A512-5261BB061D2B}" dt="2020-08-30T11:33:41.622" v="2372" actId="20577"/>
          <ac:spMkLst>
            <pc:docMk/>
            <pc:sldMk cId="1748462019" sldId="316"/>
            <ac:spMk id="3" creationId="{338CA8A2-D42F-47C7-97CB-15B1853B2586}"/>
          </ac:spMkLst>
        </pc:spChg>
        <pc:spChg chg="mod">
          <ac:chgData name="Pascalle Cup" userId="acdf420d-3d1b-463e-9173-44ff0cd1b36a" providerId="ADAL" clId="{610C96D1-00F0-4DC4-A512-5261BB061D2B}" dt="2020-08-31T10:43:23.448" v="6028" actId="313"/>
          <ac:spMkLst>
            <pc:docMk/>
            <pc:sldMk cId="1748462019" sldId="316"/>
            <ac:spMk id="5" creationId="{97321E2B-0DD9-4A2F-A180-A274DF0E074A}"/>
          </ac:spMkLst>
        </pc:spChg>
        <pc:spChg chg="mod">
          <ac:chgData name="Pascalle Cup" userId="acdf420d-3d1b-463e-9173-44ff0cd1b36a" providerId="ADAL" clId="{610C96D1-00F0-4DC4-A512-5261BB061D2B}" dt="2020-08-31T10:42:30.199" v="5939" actId="20577"/>
          <ac:spMkLst>
            <pc:docMk/>
            <pc:sldMk cId="1748462019" sldId="316"/>
            <ac:spMk id="7" creationId="{8A41E12B-9D8A-496F-8675-F204D6359097}"/>
          </ac:spMkLst>
        </pc:spChg>
      </pc:sldChg>
      <pc:sldChg chg="addSp modSp new mod">
        <pc:chgData name="Pascalle Cup" userId="acdf420d-3d1b-463e-9173-44ff0cd1b36a" providerId="ADAL" clId="{610C96D1-00F0-4DC4-A512-5261BB061D2B}" dt="2020-08-30T11:40:42.949" v="3011" actId="1076"/>
        <pc:sldMkLst>
          <pc:docMk/>
          <pc:sldMk cId="71178310" sldId="317"/>
        </pc:sldMkLst>
        <pc:spChg chg="add mod">
          <ac:chgData name="Pascalle Cup" userId="acdf420d-3d1b-463e-9173-44ff0cd1b36a" providerId="ADAL" clId="{610C96D1-00F0-4DC4-A512-5261BB061D2B}" dt="2020-08-30T11:40:42.949" v="3011" actId="1076"/>
          <ac:spMkLst>
            <pc:docMk/>
            <pc:sldMk cId="71178310" sldId="317"/>
            <ac:spMk id="2" creationId="{47C3EEAA-9A69-4FF9-8CE3-7E132B701894}"/>
          </ac:spMkLst>
        </pc:spChg>
      </pc:sldChg>
      <pc:sldChg chg="addSp modSp new mod">
        <pc:chgData name="Pascalle Cup" userId="acdf420d-3d1b-463e-9173-44ff0cd1b36a" providerId="ADAL" clId="{610C96D1-00F0-4DC4-A512-5261BB061D2B}" dt="2020-08-30T12:21:11.284" v="4139" actId="20577"/>
        <pc:sldMkLst>
          <pc:docMk/>
          <pc:sldMk cId="2668880024" sldId="318"/>
        </pc:sldMkLst>
        <pc:spChg chg="add mod">
          <ac:chgData name="Pascalle Cup" userId="acdf420d-3d1b-463e-9173-44ff0cd1b36a" providerId="ADAL" clId="{610C96D1-00F0-4DC4-A512-5261BB061D2B}" dt="2020-08-30T12:21:11.284" v="4139" actId="20577"/>
          <ac:spMkLst>
            <pc:docMk/>
            <pc:sldMk cId="2668880024" sldId="318"/>
            <ac:spMk id="2" creationId="{5CD0FFD3-6301-405B-A997-A70981A3A089}"/>
          </ac:spMkLst>
        </pc:spChg>
      </pc:sldChg>
      <pc:sldChg chg="addSp modSp new mod modAnim">
        <pc:chgData name="Pascalle Cup" userId="acdf420d-3d1b-463e-9173-44ff0cd1b36a" providerId="ADAL" clId="{610C96D1-00F0-4DC4-A512-5261BB061D2B}" dt="2020-08-30T12:18:42.685" v="4076"/>
        <pc:sldMkLst>
          <pc:docMk/>
          <pc:sldMk cId="631729566" sldId="319"/>
        </pc:sldMkLst>
        <pc:spChg chg="add mod">
          <ac:chgData name="Pascalle Cup" userId="acdf420d-3d1b-463e-9173-44ff0cd1b36a" providerId="ADAL" clId="{610C96D1-00F0-4DC4-A512-5261BB061D2B}" dt="2020-08-30T11:50:13.133" v="4012" actId="1076"/>
          <ac:spMkLst>
            <pc:docMk/>
            <pc:sldMk cId="631729566" sldId="319"/>
            <ac:spMk id="2" creationId="{1D0E5EB6-3FA4-4AE4-B230-5E2F817FD5BD}"/>
          </ac:spMkLst>
        </pc:spChg>
        <pc:spChg chg="add mod">
          <ac:chgData name="Pascalle Cup" userId="acdf420d-3d1b-463e-9173-44ff0cd1b36a" providerId="ADAL" clId="{610C96D1-00F0-4DC4-A512-5261BB061D2B}" dt="2020-08-30T11:50:15.393" v="4013" actId="6549"/>
          <ac:spMkLst>
            <pc:docMk/>
            <pc:sldMk cId="631729566" sldId="319"/>
            <ac:spMk id="4" creationId="{8AEA8E36-7D5E-44C9-9B60-3BFB6122B74C}"/>
          </ac:spMkLst>
        </pc:spChg>
      </pc:sldChg>
      <pc:sldChg chg="addSp modSp add mod modAnim">
        <pc:chgData name="Pascalle Cup" userId="acdf420d-3d1b-463e-9173-44ff0cd1b36a" providerId="ADAL" clId="{610C96D1-00F0-4DC4-A512-5261BB061D2B}" dt="2020-08-30T12:18:48.693" v="4077"/>
        <pc:sldMkLst>
          <pc:docMk/>
          <pc:sldMk cId="3628457762" sldId="320"/>
        </pc:sldMkLst>
        <pc:spChg chg="mod">
          <ac:chgData name="Pascalle Cup" userId="acdf420d-3d1b-463e-9173-44ff0cd1b36a" providerId="ADAL" clId="{610C96D1-00F0-4DC4-A512-5261BB061D2B}" dt="2020-08-30T11:48:02.221" v="3905" actId="20577"/>
          <ac:spMkLst>
            <pc:docMk/>
            <pc:sldMk cId="3628457762" sldId="320"/>
            <ac:spMk id="2" creationId="{1D0E5EB6-3FA4-4AE4-B230-5E2F817FD5BD}"/>
          </ac:spMkLst>
        </pc:spChg>
        <pc:spChg chg="add mod">
          <ac:chgData name="Pascalle Cup" userId="acdf420d-3d1b-463e-9173-44ff0cd1b36a" providerId="ADAL" clId="{610C96D1-00F0-4DC4-A512-5261BB061D2B}" dt="2020-08-30T11:51:03.267" v="4029" actId="14100"/>
          <ac:spMkLst>
            <pc:docMk/>
            <pc:sldMk cId="3628457762" sldId="320"/>
            <ac:spMk id="4" creationId="{D74FC826-7F0E-4ACC-96A9-238D6BF119F0}"/>
          </ac:spMkLst>
        </pc:spChg>
      </pc:sldChg>
      <pc:sldChg chg="addSp modSp add mod modAnim">
        <pc:chgData name="Pascalle Cup" userId="acdf420d-3d1b-463e-9173-44ff0cd1b36a" providerId="ADAL" clId="{610C96D1-00F0-4DC4-A512-5261BB061D2B}" dt="2020-08-30T12:18:54.779" v="4078"/>
        <pc:sldMkLst>
          <pc:docMk/>
          <pc:sldMk cId="3511282072" sldId="321"/>
        </pc:sldMkLst>
        <pc:spChg chg="mod">
          <ac:chgData name="Pascalle Cup" userId="acdf420d-3d1b-463e-9173-44ff0cd1b36a" providerId="ADAL" clId="{610C96D1-00F0-4DC4-A512-5261BB061D2B}" dt="2020-08-30T11:48:15.970" v="3909" actId="20577"/>
          <ac:spMkLst>
            <pc:docMk/>
            <pc:sldMk cId="3511282072" sldId="321"/>
            <ac:spMk id="2" creationId="{1D0E5EB6-3FA4-4AE4-B230-5E2F817FD5BD}"/>
          </ac:spMkLst>
        </pc:spChg>
        <pc:spChg chg="add mod">
          <ac:chgData name="Pascalle Cup" userId="acdf420d-3d1b-463e-9173-44ff0cd1b36a" providerId="ADAL" clId="{610C96D1-00F0-4DC4-A512-5261BB061D2B}" dt="2020-08-30T11:51:40.763" v="4043" actId="14100"/>
          <ac:spMkLst>
            <pc:docMk/>
            <pc:sldMk cId="3511282072" sldId="321"/>
            <ac:spMk id="4" creationId="{A7E4E66B-938C-423B-B54B-D0B2ECCC52F1}"/>
          </ac:spMkLst>
        </pc:spChg>
      </pc:sldChg>
      <pc:sldChg chg="addSp modSp add mod modAnim">
        <pc:chgData name="Pascalle Cup" userId="acdf420d-3d1b-463e-9173-44ff0cd1b36a" providerId="ADAL" clId="{610C96D1-00F0-4DC4-A512-5261BB061D2B}" dt="2020-08-30T12:19:00.904" v="4079"/>
        <pc:sldMkLst>
          <pc:docMk/>
          <pc:sldMk cId="553068498" sldId="322"/>
        </pc:sldMkLst>
        <pc:spChg chg="mod">
          <ac:chgData name="Pascalle Cup" userId="acdf420d-3d1b-463e-9173-44ff0cd1b36a" providerId="ADAL" clId="{610C96D1-00F0-4DC4-A512-5261BB061D2B}" dt="2020-08-30T11:52:45.593" v="4056" actId="1076"/>
          <ac:spMkLst>
            <pc:docMk/>
            <pc:sldMk cId="553068498" sldId="322"/>
            <ac:spMk id="2" creationId="{1D0E5EB6-3FA4-4AE4-B230-5E2F817FD5BD}"/>
          </ac:spMkLst>
        </pc:spChg>
        <pc:spChg chg="add mod">
          <ac:chgData name="Pascalle Cup" userId="acdf420d-3d1b-463e-9173-44ff0cd1b36a" providerId="ADAL" clId="{610C96D1-00F0-4DC4-A512-5261BB061D2B}" dt="2020-08-30T11:52:39.710" v="4055" actId="1076"/>
          <ac:spMkLst>
            <pc:docMk/>
            <pc:sldMk cId="553068498" sldId="322"/>
            <ac:spMk id="4" creationId="{03E4A165-5B01-404B-B88F-937D6BE74494}"/>
          </ac:spMkLst>
        </pc:spChg>
      </pc:sldChg>
      <pc:sldChg chg="addSp delSp modSp new mod">
        <pc:chgData name="Pascalle Cup" userId="acdf420d-3d1b-463e-9173-44ff0cd1b36a" providerId="ADAL" clId="{610C96D1-00F0-4DC4-A512-5261BB061D2B}" dt="2020-08-30T12:31:01.153" v="4450" actId="11529"/>
        <pc:sldMkLst>
          <pc:docMk/>
          <pc:sldMk cId="3862664646" sldId="323"/>
        </pc:sldMkLst>
        <pc:spChg chg="add del">
          <ac:chgData name="Pascalle Cup" userId="acdf420d-3d1b-463e-9173-44ff0cd1b36a" providerId="ADAL" clId="{610C96D1-00F0-4DC4-A512-5261BB061D2B}" dt="2020-08-30T11:55:04.448" v="4066" actId="11529"/>
          <ac:spMkLst>
            <pc:docMk/>
            <pc:sldMk cId="3862664646" sldId="323"/>
            <ac:spMk id="4" creationId="{D6D6C825-BCA5-4AFE-8F30-791E3B59686E}"/>
          </ac:spMkLst>
        </pc:spChg>
        <pc:spChg chg="add">
          <ac:chgData name="Pascalle Cup" userId="acdf420d-3d1b-463e-9173-44ff0cd1b36a" providerId="ADAL" clId="{610C96D1-00F0-4DC4-A512-5261BB061D2B}" dt="2020-08-30T11:56:16.981" v="4067" actId="11529"/>
          <ac:spMkLst>
            <pc:docMk/>
            <pc:sldMk cId="3862664646" sldId="323"/>
            <ac:spMk id="5" creationId="{08E95E2D-B8DD-4927-90CC-AF4DA1C022C9}"/>
          </ac:spMkLst>
        </pc:spChg>
        <pc:spChg chg="add">
          <ac:chgData name="Pascalle Cup" userId="acdf420d-3d1b-463e-9173-44ff0cd1b36a" providerId="ADAL" clId="{610C96D1-00F0-4DC4-A512-5261BB061D2B}" dt="2020-08-30T11:56:37.559" v="4068" actId="11529"/>
          <ac:spMkLst>
            <pc:docMk/>
            <pc:sldMk cId="3862664646" sldId="323"/>
            <ac:spMk id="6" creationId="{8B7CB4E3-00C5-4C00-885F-00BA460DC2C7}"/>
          </ac:spMkLst>
        </pc:spChg>
        <pc:spChg chg="add">
          <ac:chgData name="Pascalle Cup" userId="acdf420d-3d1b-463e-9173-44ff0cd1b36a" providerId="ADAL" clId="{610C96D1-00F0-4DC4-A512-5261BB061D2B}" dt="2020-08-30T11:57:03.736" v="4069" actId="11529"/>
          <ac:spMkLst>
            <pc:docMk/>
            <pc:sldMk cId="3862664646" sldId="323"/>
            <ac:spMk id="7" creationId="{A26E71AF-B9A4-43FD-A954-98088B732FBB}"/>
          </ac:spMkLst>
        </pc:spChg>
        <pc:spChg chg="add del">
          <ac:chgData name="Pascalle Cup" userId="acdf420d-3d1b-463e-9173-44ff0cd1b36a" providerId="ADAL" clId="{610C96D1-00F0-4DC4-A512-5261BB061D2B}" dt="2020-08-30T12:17:51.299" v="4071" actId="11529"/>
          <ac:spMkLst>
            <pc:docMk/>
            <pc:sldMk cId="3862664646" sldId="323"/>
            <ac:spMk id="8" creationId="{448BF600-4A1E-46AF-BF6F-A25922FA3B31}"/>
          </ac:spMkLst>
        </pc:spChg>
        <pc:spChg chg="add">
          <ac:chgData name="Pascalle Cup" userId="acdf420d-3d1b-463e-9173-44ff0cd1b36a" providerId="ADAL" clId="{610C96D1-00F0-4DC4-A512-5261BB061D2B}" dt="2020-08-30T12:31:01.153" v="4450" actId="11529"/>
          <ac:spMkLst>
            <pc:docMk/>
            <pc:sldMk cId="3862664646" sldId="323"/>
            <ac:spMk id="9" creationId="{20524673-C11D-41A4-A05E-EF303EB112F5}"/>
          </ac:spMkLst>
        </pc:spChg>
        <pc:picChg chg="add mod modCrop">
          <ac:chgData name="Pascalle Cup" userId="acdf420d-3d1b-463e-9173-44ff0cd1b36a" providerId="ADAL" clId="{610C96D1-00F0-4DC4-A512-5261BB061D2B}" dt="2020-08-30T11:54:18.869" v="4064" actId="1076"/>
          <ac:picMkLst>
            <pc:docMk/>
            <pc:sldMk cId="3862664646" sldId="323"/>
            <ac:picMk id="3" creationId="{C4EEDCF8-AF13-4357-A863-EAAA022623B7}"/>
          </ac:picMkLst>
        </pc:picChg>
      </pc:sldChg>
      <pc:sldChg chg="addSp modSp new mod">
        <pc:chgData name="Pascalle Cup" userId="acdf420d-3d1b-463e-9173-44ff0cd1b36a" providerId="ADAL" clId="{610C96D1-00F0-4DC4-A512-5261BB061D2B}" dt="2020-08-30T12:21:02.844" v="4136" actId="403"/>
        <pc:sldMkLst>
          <pc:docMk/>
          <pc:sldMk cId="2888639043" sldId="324"/>
        </pc:sldMkLst>
        <pc:spChg chg="add mod">
          <ac:chgData name="Pascalle Cup" userId="acdf420d-3d1b-463e-9173-44ff0cd1b36a" providerId="ADAL" clId="{610C96D1-00F0-4DC4-A512-5261BB061D2B}" dt="2020-08-30T12:20:38.981" v="4127" actId="1076"/>
          <ac:spMkLst>
            <pc:docMk/>
            <pc:sldMk cId="2888639043" sldId="324"/>
            <ac:spMk id="2" creationId="{3AAB0930-ABEB-401A-88DE-A77716812359}"/>
          </ac:spMkLst>
        </pc:spChg>
        <pc:spChg chg="add mod">
          <ac:chgData name="Pascalle Cup" userId="acdf420d-3d1b-463e-9173-44ff0cd1b36a" providerId="ADAL" clId="{610C96D1-00F0-4DC4-A512-5261BB061D2B}" dt="2020-08-30T12:21:02.844" v="4136" actId="403"/>
          <ac:spMkLst>
            <pc:docMk/>
            <pc:sldMk cId="2888639043" sldId="324"/>
            <ac:spMk id="4" creationId="{5BE981DE-69E4-4AC0-A5AB-0ECD79767B12}"/>
          </ac:spMkLst>
        </pc:spChg>
      </pc:sldChg>
      <pc:sldChg chg="addSp modSp new mod addCm delCm">
        <pc:chgData name="Pascalle Cup" userId="acdf420d-3d1b-463e-9173-44ff0cd1b36a" providerId="ADAL" clId="{610C96D1-00F0-4DC4-A512-5261BB061D2B}" dt="2020-08-30T12:26:07.188" v="4395" actId="20577"/>
        <pc:sldMkLst>
          <pc:docMk/>
          <pc:sldMk cId="1446347011" sldId="325"/>
        </pc:sldMkLst>
        <pc:spChg chg="add mod">
          <ac:chgData name="Pascalle Cup" userId="acdf420d-3d1b-463e-9173-44ff0cd1b36a" providerId="ADAL" clId="{610C96D1-00F0-4DC4-A512-5261BB061D2B}" dt="2020-08-30T12:26:07.188" v="4395" actId="20577"/>
          <ac:spMkLst>
            <pc:docMk/>
            <pc:sldMk cId="1446347011" sldId="325"/>
            <ac:spMk id="2" creationId="{AAB1FA66-47D0-4258-A6D0-57F4BBDB2B8F}"/>
          </ac:spMkLst>
        </pc:spChg>
        <pc:spChg chg="add mod">
          <ac:chgData name="Pascalle Cup" userId="acdf420d-3d1b-463e-9173-44ff0cd1b36a" providerId="ADAL" clId="{610C96D1-00F0-4DC4-A512-5261BB061D2B}" dt="2020-08-30T12:25:59.009" v="4393" actId="122"/>
          <ac:spMkLst>
            <pc:docMk/>
            <pc:sldMk cId="1446347011" sldId="325"/>
            <ac:spMk id="3" creationId="{B8B3DE8B-F694-4B6F-8077-75326422F6AC}"/>
          </ac:spMkLst>
        </pc:spChg>
      </pc:sldChg>
      <pc:sldChg chg="addSp delSp modSp new mod modAnim">
        <pc:chgData name="Pascalle Cup" userId="acdf420d-3d1b-463e-9173-44ff0cd1b36a" providerId="ADAL" clId="{610C96D1-00F0-4DC4-A512-5261BB061D2B}" dt="2020-08-30T12:29:36.374" v="4442"/>
        <pc:sldMkLst>
          <pc:docMk/>
          <pc:sldMk cId="1132640845" sldId="326"/>
        </pc:sldMkLst>
        <pc:spChg chg="mod">
          <ac:chgData name="Pascalle Cup" userId="acdf420d-3d1b-463e-9173-44ff0cd1b36a" providerId="ADAL" clId="{610C96D1-00F0-4DC4-A512-5261BB061D2B}" dt="2020-08-30T12:29:25.324" v="4439" actId="120"/>
          <ac:spMkLst>
            <pc:docMk/>
            <pc:sldMk cId="1132640845" sldId="326"/>
            <ac:spMk id="2" creationId="{5BF3A7E2-F4E4-4AE2-8735-27918C14853A}"/>
          </ac:spMkLst>
        </pc:spChg>
        <pc:spChg chg="del mod">
          <ac:chgData name="Pascalle Cup" userId="acdf420d-3d1b-463e-9173-44ff0cd1b36a" providerId="ADAL" clId="{610C96D1-00F0-4DC4-A512-5261BB061D2B}" dt="2020-08-30T12:29:11.767" v="4437"/>
          <ac:spMkLst>
            <pc:docMk/>
            <pc:sldMk cId="1132640845" sldId="326"/>
            <ac:spMk id="3" creationId="{28CF007E-8D5F-4172-9C8D-66E83F2E01FB}"/>
          </ac:spMkLst>
        </pc:spChg>
        <pc:picChg chg="add mod">
          <ac:chgData name="Pascalle Cup" userId="acdf420d-3d1b-463e-9173-44ff0cd1b36a" providerId="ADAL" clId="{610C96D1-00F0-4DC4-A512-5261BB061D2B}" dt="2020-08-30T12:29:29.449" v="4441" actId="14100"/>
          <ac:picMkLst>
            <pc:docMk/>
            <pc:sldMk cId="1132640845" sldId="326"/>
            <ac:picMk id="4" creationId="{4503E35D-A833-4B1B-98A4-60D884628C18}"/>
          </ac:picMkLst>
        </pc:picChg>
      </pc:sldChg>
      <pc:sldChg chg="new del">
        <pc:chgData name="Pascalle Cup" userId="acdf420d-3d1b-463e-9173-44ff0cd1b36a" providerId="ADAL" clId="{610C96D1-00F0-4DC4-A512-5261BB061D2B}" dt="2020-08-30T12:26:18.195" v="4397" actId="680"/>
        <pc:sldMkLst>
          <pc:docMk/>
          <pc:sldMk cId="3922930461" sldId="326"/>
        </pc:sldMkLst>
      </pc:sldChg>
      <pc:sldChg chg="addSp modSp new mod">
        <pc:chgData name="Pascalle Cup" userId="acdf420d-3d1b-463e-9173-44ff0cd1b36a" providerId="ADAL" clId="{610C96D1-00F0-4DC4-A512-5261BB061D2B}" dt="2020-08-30T12:34:33.921" v="4471" actId="1076"/>
        <pc:sldMkLst>
          <pc:docMk/>
          <pc:sldMk cId="155419431" sldId="327"/>
        </pc:sldMkLst>
        <pc:picChg chg="add mod">
          <ac:chgData name="Pascalle Cup" userId="acdf420d-3d1b-463e-9173-44ff0cd1b36a" providerId="ADAL" clId="{610C96D1-00F0-4DC4-A512-5261BB061D2B}" dt="2020-08-30T12:34:33.921" v="4471" actId="1076"/>
          <ac:picMkLst>
            <pc:docMk/>
            <pc:sldMk cId="155419431" sldId="327"/>
            <ac:picMk id="2" creationId="{25EDF558-549E-4849-9DDA-41F857865894}"/>
          </ac:picMkLst>
        </pc:picChg>
        <pc:picChg chg="add mod">
          <ac:chgData name="Pascalle Cup" userId="acdf420d-3d1b-463e-9173-44ff0cd1b36a" providerId="ADAL" clId="{610C96D1-00F0-4DC4-A512-5261BB061D2B}" dt="2020-08-30T12:34:32.245" v="4470" actId="1076"/>
          <ac:picMkLst>
            <pc:docMk/>
            <pc:sldMk cId="155419431" sldId="327"/>
            <ac:picMk id="3" creationId="{D3FB4255-5427-42C2-924F-53A463D3C4D3}"/>
          </ac:picMkLst>
        </pc:picChg>
        <pc:picChg chg="add mod">
          <ac:chgData name="Pascalle Cup" userId="acdf420d-3d1b-463e-9173-44ff0cd1b36a" providerId="ADAL" clId="{610C96D1-00F0-4DC4-A512-5261BB061D2B}" dt="2020-08-30T12:34:26.957" v="4467" actId="14100"/>
          <ac:picMkLst>
            <pc:docMk/>
            <pc:sldMk cId="155419431" sldId="327"/>
            <ac:picMk id="4" creationId="{47E46D19-0740-4344-9FAF-FBA55EB06ABC}"/>
          </ac:picMkLst>
        </pc:picChg>
        <pc:picChg chg="add mod">
          <ac:chgData name="Pascalle Cup" userId="acdf420d-3d1b-463e-9173-44ff0cd1b36a" providerId="ADAL" clId="{610C96D1-00F0-4DC4-A512-5261BB061D2B}" dt="2020-08-30T12:34:30.894" v="4469" actId="1076"/>
          <ac:picMkLst>
            <pc:docMk/>
            <pc:sldMk cId="155419431" sldId="327"/>
            <ac:picMk id="5" creationId="{CF21D699-6840-4642-A21B-67F3EA2D4D56}"/>
          </ac:picMkLst>
        </pc:picChg>
      </pc:sldChg>
      <pc:sldChg chg="addSp modSp new mod">
        <pc:chgData name="Pascalle Cup" userId="acdf420d-3d1b-463e-9173-44ff0cd1b36a" providerId="ADAL" clId="{610C96D1-00F0-4DC4-A512-5261BB061D2B}" dt="2020-08-30T12:37:27.377" v="4486" actId="14100"/>
        <pc:sldMkLst>
          <pc:docMk/>
          <pc:sldMk cId="524532309" sldId="328"/>
        </pc:sldMkLst>
        <pc:picChg chg="add mod">
          <ac:chgData name="Pascalle Cup" userId="acdf420d-3d1b-463e-9173-44ff0cd1b36a" providerId="ADAL" clId="{610C96D1-00F0-4DC4-A512-5261BB061D2B}" dt="2020-08-30T12:35:05.657" v="4476" actId="1076"/>
          <ac:picMkLst>
            <pc:docMk/>
            <pc:sldMk cId="524532309" sldId="328"/>
            <ac:picMk id="2" creationId="{5FA885B5-470B-47E4-A6AA-0AC06D46B4BA}"/>
          </ac:picMkLst>
        </pc:picChg>
        <pc:picChg chg="add mod">
          <ac:chgData name="Pascalle Cup" userId="acdf420d-3d1b-463e-9173-44ff0cd1b36a" providerId="ADAL" clId="{610C96D1-00F0-4DC4-A512-5261BB061D2B}" dt="2020-08-30T12:35:48.960" v="4480" actId="208"/>
          <ac:picMkLst>
            <pc:docMk/>
            <pc:sldMk cId="524532309" sldId="328"/>
            <ac:picMk id="3" creationId="{42B3D43F-4812-4061-865E-08DE6600E646}"/>
          </ac:picMkLst>
        </pc:picChg>
        <pc:picChg chg="add mod">
          <ac:chgData name="Pascalle Cup" userId="acdf420d-3d1b-463e-9173-44ff0cd1b36a" providerId="ADAL" clId="{610C96D1-00F0-4DC4-A512-5261BB061D2B}" dt="2020-08-30T12:36:07.488" v="4483" actId="14100"/>
          <ac:picMkLst>
            <pc:docMk/>
            <pc:sldMk cId="524532309" sldId="328"/>
            <ac:picMk id="4" creationId="{12BAE688-6E32-400F-8BA7-72FFDF7C83CC}"/>
          </ac:picMkLst>
        </pc:picChg>
        <pc:picChg chg="add mod">
          <ac:chgData name="Pascalle Cup" userId="acdf420d-3d1b-463e-9173-44ff0cd1b36a" providerId="ADAL" clId="{610C96D1-00F0-4DC4-A512-5261BB061D2B}" dt="2020-08-30T12:37:27.377" v="4486" actId="14100"/>
          <ac:picMkLst>
            <pc:docMk/>
            <pc:sldMk cId="524532309" sldId="328"/>
            <ac:picMk id="5" creationId="{69144D93-1067-4547-A229-3874C5BE9F09}"/>
          </ac:picMkLst>
        </pc:picChg>
      </pc:sldChg>
      <pc:sldChg chg="addSp modSp new mod">
        <pc:chgData name="Pascalle Cup" userId="acdf420d-3d1b-463e-9173-44ff0cd1b36a" providerId="ADAL" clId="{610C96D1-00F0-4DC4-A512-5261BB061D2B}" dt="2020-08-30T12:38:46.048" v="4495" actId="1076"/>
        <pc:sldMkLst>
          <pc:docMk/>
          <pc:sldMk cId="1593758767" sldId="329"/>
        </pc:sldMkLst>
        <pc:picChg chg="add mod">
          <ac:chgData name="Pascalle Cup" userId="acdf420d-3d1b-463e-9173-44ff0cd1b36a" providerId="ADAL" clId="{610C96D1-00F0-4DC4-A512-5261BB061D2B}" dt="2020-08-30T12:38:46.048" v="4495" actId="1076"/>
          <ac:picMkLst>
            <pc:docMk/>
            <pc:sldMk cId="1593758767" sldId="329"/>
            <ac:picMk id="2" creationId="{7DA045FC-50E1-496E-A698-F653A206BF7F}"/>
          </ac:picMkLst>
        </pc:picChg>
        <pc:picChg chg="add mod">
          <ac:chgData name="Pascalle Cup" userId="acdf420d-3d1b-463e-9173-44ff0cd1b36a" providerId="ADAL" clId="{610C96D1-00F0-4DC4-A512-5261BB061D2B}" dt="2020-08-30T12:38:41.729" v="4494" actId="1076"/>
          <ac:picMkLst>
            <pc:docMk/>
            <pc:sldMk cId="1593758767" sldId="329"/>
            <ac:picMk id="3" creationId="{A27FDBDC-9D69-4DC1-AB45-EE723BB5C11B}"/>
          </ac:picMkLst>
        </pc:picChg>
      </pc:sldChg>
      <pc:sldChg chg="addSp modSp new mod">
        <pc:chgData name="Pascalle Cup" userId="acdf420d-3d1b-463e-9173-44ff0cd1b36a" providerId="ADAL" clId="{610C96D1-00F0-4DC4-A512-5261BB061D2B}" dt="2020-08-30T12:42:06.840" v="4510" actId="14100"/>
        <pc:sldMkLst>
          <pc:docMk/>
          <pc:sldMk cId="3389534519" sldId="330"/>
        </pc:sldMkLst>
        <pc:picChg chg="add mod">
          <ac:chgData name="Pascalle Cup" userId="acdf420d-3d1b-463e-9173-44ff0cd1b36a" providerId="ADAL" clId="{610C96D1-00F0-4DC4-A512-5261BB061D2B}" dt="2020-08-30T12:39:19.608" v="4500" actId="14100"/>
          <ac:picMkLst>
            <pc:docMk/>
            <pc:sldMk cId="3389534519" sldId="330"/>
            <ac:picMk id="2" creationId="{A965B896-2C19-42B6-A17C-0F7377A5266B}"/>
          </ac:picMkLst>
        </pc:picChg>
        <pc:picChg chg="add mod">
          <ac:chgData name="Pascalle Cup" userId="acdf420d-3d1b-463e-9173-44ff0cd1b36a" providerId="ADAL" clId="{610C96D1-00F0-4DC4-A512-5261BB061D2B}" dt="2020-08-30T12:39:54.381" v="4503" actId="14100"/>
          <ac:picMkLst>
            <pc:docMk/>
            <pc:sldMk cId="3389534519" sldId="330"/>
            <ac:picMk id="3" creationId="{2D63CB40-1094-45BD-8D9A-1207E75EEBC8}"/>
          </ac:picMkLst>
        </pc:picChg>
        <pc:picChg chg="add mod">
          <ac:chgData name="Pascalle Cup" userId="acdf420d-3d1b-463e-9173-44ff0cd1b36a" providerId="ADAL" clId="{610C96D1-00F0-4DC4-A512-5261BB061D2B}" dt="2020-08-30T12:40:25.319" v="4507" actId="14100"/>
          <ac:picMkLst>
            <pc:docMk/>
            <pc:sldMk cId="3389534519" sldId="330"/>
            <ac:picMk id="4" creationId="{74F2BE3D-9EFF-4B61-836F-B84150FCCFDA}"/>
          </ac:picMkLst>
        </pc:picChg>
        <pc:picChg chg="add mod">
          <ac:chgData name="Pascalle Cup" userId="acdf420d-3d1b-463e-9173-44ff0cd1b36a" providerId="ADAL" clId="{610C96D1-00F0-4DC4-A512-5261BB061D2B}" dt="2020-08-30T12:42:06.840" v="4510" actId="14100"/>
          <ac:picMkLst>
            <pc:docMk/>
            <pc:sldMk cId="3389534519" sldId="330"/>
            <ac:picMk id="5" creationId="{41D84498-E2D1-46D4-B1FE-9C32FAA0201C}"/>
          </ac:picMkLst>
        </pc:picChg>
      </pc:sldChg>
      <pc:sldChg chg="addSp delSp modSp new mod modAnim">
        <pc:chgData name="Pascalle Cup" userId="acdf420d-3d1b-463e-9173-44ff0cd1b36a" providerId="ADAL" clId="{610C96D1-00F0-4DC4-A512-5261BB061D2B}" dt="2020-08-30T13:08:42.464" v="5230"/>
        <pc:sldMkLst>
          <pc:docMk/>
          <pc:sldMk cId="810796161" sldId="331"/>
        </pc:sldMkLst>
        <pc:spChg chg="add mod">
          <ac:chgData name="Pascalle Cup" userId="acdf420d-3d1b-463e-9173-44ff0cd1b36a" providerId="ADAL" clId="{610C96D1-00F0-4DC4-A512-5261BB061D2B}" dt="2020-08-30T13:01:37.553" v="4950" actId="1076"/>
          <ac:spMkLst>
            <pc:docMk/>
            <pc:sldMk cId="810796161" sldId="331"/>
            <ac:spMk id="3" creationId="{BFA405AA-5AEE-409F-B3C7-2029FC90CE89}"/>
          </ac:spMkLst>
        </pc:spChg>
        <pc:spChg chg="add mod">
          <ac:chgData name="Pascalle Cup" userId="acdf420d-3d1b-463e-9173-44ff0cd1b36a" providerId="ADAL" clId="{610C96D1-00F0-4DC4-A512-5261BB061D2B}" dt="2020-08-30T12:59:44.692" v="4854" actId="1076"/>
          <ac:spMkLst>
            <pc:docMk/>
            <pc:sldMk cId="810796161" sldId="331"/>
            <ac:spMk id="4" creationId="{C939752C-827C-405B-AA1D-160F841140E8}"/>
          </ac:spMkLst>
        </pc:spChg>
        <pc:spChg chg="add del mod">
          <ac:chgData name="Pascalle Cup" userId="acdf420d-3d1b-463e-9173-44ff0cd1b36a" providerId="ADAL" clId="{610C96D1-00F0-4DC4-A512-5261BB061D2B}" dt="2020-08-30T13:01:38.562" v="4952" actId="478"/>
          <ac:spMkLst>
            <pc:docMk/>
            <pc:sldMk cId="810796161" sldId="331"/>
            <ac:spMk id="5" creationId="{03B82C54-D660-472D-8EE8-BDC6B201188D}"/>
          </ac:spMkLst>
        </pc:spChg>
        <pc:spChg chg="mod">
          <ac:chgData name="Pascalle Cup" userId="acdf420d-3d1b-463e-9173-44ff0cd1b36a" providerId="ADAL" clId="{610C96D1-00F0-4DC4-A512-5261BB061D2B}" dt="2020-08-30T13:03:32.022" v="4988" actId="18245"/>
          <ac:spMkLst>
            <pc:docMk/>
            <pc:sldMk cId="810796161" sldId="331"/>
            <ac:spMk id="9" creationId="{BAD248FF-F08A-4E2F-B08C-176A759A8DC9}"/>
          </ac:spMkLst>
        </pc:spChg>
        <pc:spChg chg="mod">
          <ac:chgData name="Pascalle Cup" userId="acdf420d-3d1b-463e-9173-44ff0cd1b36a" providerId="ADAL" clId="{610C96D1-00F0-4DC4-A512-5261BB061D2B}" dt="2020-08-30T13:03:32.022" v="4988" actId="18245"/>
          <ac:spMkLst>
            <pc:docMk/>
            <pc:sldMk cId="810796161" sldId="331"/>
            <ac:spMk id="10" creationId="{04EB09A2-F3CB-4B53-9BDC-46BEB4B50FFE}"/>
          </ac:spMkLst>
        </pc:spChg>
        <pc:spChg chg="mod">
          <ac:chgData name="Pascalle Cup" userId="acdf420d-3d1b-463e-9173-44ff0cd1b36a" providerId="ADAL" clId="{610C96D1-00F0-4DC4-A512-5261BB061D2B}" dt="2020-08-30T13:03:32.022" v="4988" actId="18245"/>
          <ac:spMkLst>
            <pc:docMk/>
            <pc:sldMk cId="810796161" sldId="331"/>
            <ac:spMk id="11" creationId="{EF248666-B3C5-4EBE-9635-89151CCA90D3}"/>
          </ac:spMkLst>
        </pc:spChg>
        <pc:spChg chg="mod">
          <ac:chgData name="Pascalle Cup" userId="acdf420d-3d1b-463e-9173-44ff0cd1b36a" providerId="ADAL" clId="{610C96D1-00F0-4DC4-A512-5261BB061D2B}" dt="2020-08-30T13:03:32.022" v="4988" actId="18245"/>
          <ac:spMkLst>
            <pc:docMk/>
            <pc:sldMk cId="810796161" sldId="331"/>
            <ac:spMk id="12" creationId="{F251B4DB-FC2B-4D6E-BD1A-D7BD23BB964F}"/>
          </ac:spMkLst>
        </pc:spChg>
        <pc:spChg chg="mod">
          <ac:chgData name="Pascalle Cup" userId="acdf420d-3d1b-463e-9173-44ff0cd1b36a" providerId="ADAL" clId="{610C96D1-00F0-4DC4-A512-5261BB061D2B}" dt="2020-08-30T13:03:32.022" v="4988" actId="18245"/>
          <ac:spMkLst>
            <pc:docMk/>
            <pc:sldMk cId="810796161" sldId="331"/>
            <ac:spMk id="13" creationId="{1B356904-5697-4F4F-A7A9-32337167305C}"/>
          </ac:spMkLst>
        </pc:spChg>
        <pc:spChg chg="mod">
          <ac:chgData name="Pascalle Cup" userId="acdf420d-3d1b-463e-9173-44ff0cd1b36a" providerId="ADAL" clId="{610C96D1-00F0-4DC4-A512-5261BB061D2B}" dt="2020-08-30T13:03:32.022" v="4988" actId="18245"/>
          <ac:spMkLst>
            <pc:docMk/>
            <pc:sldMk cId="810796161" sldId="331"/>
            <ac:spMk id="14" creationId="{5FDBAE68-2EA7-4D40-B5C8-A996A825AC69}"/>
          </ac:spMkLst>
        </pc:spChg>
        <pc:spChg chg="mod">
          <ac:chgData name="Pascalle Cup" userId="acdf420d-3d1b-463e-9173-44ff0cd1b36a" providerId="ADAL" clId="{610C96D1-00F0-4DC4-A512-5261BB061D2B}" dt="2020-08-30T13:03:32.022" v="4988" actId="18245"/>
          <ac:spMkLst>
            <pc:docMk/>
            <pc:sldMk cId="810796161" sldId="331"/>
            <ac:spMk id="15" creationId="{ED3B0A6C-A562-4A79-9376-53083855DFE0}"/>
          </ac:spMkLst>
        </pc:spChg>
        <pc:spChg chg="mod">
          <ac:chgData name="Pascalle Cup" userId="acdf420d-3d1b-463e-9173-44ff0cd1b36a" providerId="ADAL" clId="{610C96D1-00F0-4DC4-A512-5261BB061D2B}" dt="2020-08-30T13:03:32.022" v="4988" actId="18245"/>
          <ac:spMkLst>
            <pc:docMk/>
            <pc:sldMk cId="810796161" sldId="331"/>
            <ac:spMk id="16" creationId="{01ECD07E-5127-4E08-8D4E-9B357D3D8EC0}"/>
          </ac:spMkLst>
        </pc:spChg>
        <pc:spChg chg="mod">
          <ac:chgData name="Pascalle Cup" userId="acdf420d-3d1b-463e-9173-44ff0cd1b36a" providerId="ADAL" clId="{610C96D1-00F0-4DC4-A512-5261BB061D2B}" dt="2020-08-30T13:03:32.022" v="4988" actId="18245"/>
          <ac:spMkLst>
            <pc:docMk/>
            <pc:sldMk cId="810796161" sldId="331"/>
            <ac:spMk id="17" creationId="{324F6842-3082-4FC1-A0B5-1A01BDED5773}"/>
          </ac:spMkLst>
        </pc:spChg>
        <pc:spChg chg="mod">
          <ac:chgData name="Pascalle Cup" userId="acdf420d-3d1b-463e-9173-44ff0cd1b36a" providerId="ADAL" clId="{610C96D1-00F0-4DC4-A512-5261BB061D2B}" dt="2020-08-30T13:03:32.022" v="4988" actId="18245"/>
          <ac:spMkLst>
            <pc:docMk/>
            <pc:sldMk cId="810796161" sldId="331"/>
            <ac:spMk id="18" creationId="{F2B64634-5DC9-4ABB-8338-9EFC97900388}"/>
          </ac:spMkLst>
        </pc:spChg>
        <pc:grpChg chg="del mod">
          <ac:chgData name="Pascalle Cup" userId="acdf420d-3d1b-463e-9173-44ff0cd1b36a" providerId="ADAL" clId="{610C96D1-00F0-4DC4-A512-5261BB061D2B}" dt="2020-08-30T13:04:17.274" v="5040" actId="478"/>
          <ac:grpSpMkLst>
            <pc:docMk/>
            <pc:sldMk cId="810796161" sldId="331"/>
            <ac:grpSpMk id="8" creationId="{447AA98D-FFA9-42C7-BEBE-3A18701F36EB}"/>
          </ac:grpSpMkLst>
        </pc:grpChg>
        <pc:graphicFrameChg chg="add del mod modGraphic">
          <ac:chgData name="Pascalle Cup" userId="acdf420d-3d1b-463e-9173-44ff0cd1b36a" providerId="ADAL" clId="{610C96D1-00F0-4DC4-A512-5261BB061D2B}" dt="2020-08-30T13:03:32.022" v="4988" actId="18245"/>
          <ac:graphicFrameMkLst>
            <pc:docMk/>
            <pc:sldMk cId="810796161" sldId="331"/>
            <ac:graphicFrameMk id="6" creationId="{9CAC1833-0BBA-4D1C-BDAC-22F9FF58893A}"/>
          </ac:graphicFrameMkLst>
        </pc:graphicFrameChg>
        <pc:graphicFrameChg chg="add del modGraphic">
          <ac:chgData name="Pascalle Cup" userId="acdf420d-3d1b-463e-9173-44ff0cd1b36a" providerId="ADAL" clId="{610C96D1-00F0-4DC4-A512-5261BB061D2B}" dt="2020-08-30T13:03:10.486" v="4985" actId="1032"/>
          <ac:graphicFrameMkLst>
            <pc:docMk/>
            <pc:sldMk cId="810796161" sldId="331"/>
            <ac:graphicFrameMk id="7" creationId="{E045F418-A4D6-4243-B34C-9F3A69ECA6AB}"/>
          </ac:graphicFrameMkLst>
        </pc:graphicFrameChg>
        <pc:graphicFrameChg chg="add del mod modGraphic">
          <ac:chgData name="Pascalle Cup" userId="acdf420d-3d1b-463e-9173-44ff0cd1b36a" providerId="ADAL" clId="{610C96D1-00F0-4DC4-A512-5261BB061D2B}" dt="2020-08-30T13:04:15.011" v="5039" actId="478"/>
          <ac:graphicFrameMkLst>
            <pc:docMk/>
            <pc:sldMk cId="810796161" sldId="331"/>
            <ac:graphicFrameMk id="19" creationId="{4F2A2D13-F38F-4947-A934-B108E922E647}"/>
          </ac:graphicFrameMkLst>
        </pc:graphicFrameChg>
        <pc:graphicFrameChg chg="add mod modGraphic">
          <ac:chgData name="Pascalle Cup" userId="acdf420d-3d1b-463e-9173-44ff0cd1b36a" providerId="ADAL" clId="{610C96D1-00F0-4DC4-A512-5261BB061D2B}" dt="2020-08-30T13:05:33.697" v="5094" actId="12093"/>
          <ac:graphicFrameMkLst>
            <pc:docMk/>
            <pc:sldMk cId="810796161" sldId="331"/>
            <ac:graphicFrameMk id="20" creationId="{698DA1B3-714C-49EE-9559-2D5383F32186}"/>
          </ac:graphicFrameMkLst>
        </pc:graphicFrameChg>
        <pc:graphicFrameChg chg="add del mod modGraphic">
          <ac:chgData name="Pascalle Cup" userId="acdf420d-3d1b-463e-9173-44ff0cd1b36a" providerId="ADAL" clId="{610C96D1-00F0-4DC4-A512-5261BB061D2B}" dt="2020-08-30T13:06:29.374" v="5098" actId="1032"/>
          <ac:graphicFrameMkLst>
            <pc:docMk/>
            <pc:sldMk cId="810796161" sldId="331"/>
            <ac:graphicFrameMk id="21" creationId="{3786DC5C-392C-481D-BC85-8CF5B375CB33}"/>
          </ac:graphicFrameMkLst>
        </pc:graphicFrameChg>
        <pc:graphicFrameChg chg="add mod modGraphic">
          <ac:chgData name="Pascalle Cup" userId="acdf420d-3d1b-463e-9173-44ff0cd1b36a" providerId="ADAL" clId="{610C96D1-00F0-4DC4-A512-5261BB061D2B}" dt="2020-08-30T13:08:30.097" v="5228" actId="14100"/>
          <ac:graphicFrameMkLst>
            <pc:docMk/>
            <pc:sldMk cId="810796161" sldId="331"/>
            <ac:graphicFrameMk id="22" creationId="{2C237876-6A49-4CD1-95B6-0B9098C8DA29}"/>
          </ac:graphicFrameMkLst>
        </pc:graphicFrameChg>
      </pc:sldChg>
      <pc:sldChg chg="addSp delSp modSp new mod">
        <pc:chgData name="Pascalle Cup" userId="acdf420d-3d1b-463e-9173-44ff0cd1b36a" providerId="ADAL" clId="{610C96D1-00F0-4DC4-A512-5261BB061D2B}" dt="2020-08-30T13:13:13.218" v="5441" actId="20577"/>
        <pc:sldMkLst>
          <pc:docMk/>
          <pc:sldMk cId="3585526480" sldId="332"/>
        </pc:sldMkLst>
        <pc:spChg chg="add del">
          <ac:chgData name="Pascalle Cup" userId="acdf420d-3d1b-463e-9173-44ff0cd1b36a" providerId="ADAL" clId="{610C96D1-00F0-4DC4-A512-5261BB061D2B}" dt="2020-08-30T13:11:52.315" v="5423" actId="22"/>
          <ac:spMkLst>
            <pc:docMk/>
            <pc:sldMk cId="3585526480" sldId="332"/>
            <ac:spMk id="3" creationId="{0879406F-02A6-43EC-B5D0-CAFF1B0A7BEE}"/>
          </ac:spMkLst>
        </pc:spChg>
        <pc:spChg chg="add mod">
          <ac:chgData name="Pascalle Cup" userId="acdf420d-3d1b-463e-9173-44ff0cd1b36a" providerId="ADAL" clId="{610C96D1-00F0-4DC4-A512-5261BB061D2B}" dt="2020-08-30T13:13:13.218" v="5441" actId="20577"/>
          <ac:spMkLst>
            <pc:docMk/>
            <pc:sldMk cId="3585526480" sldId="332"/>
            <ac:spMk id="5" creationId="{46E28C7D-383F-4DD9-884F-87F1B0CE9F15}"/>
          </ac:spMkLst>
        </pc:spChg>
        <pc:graphicFrameChg chg="add mod modGraphic">
          <ac:chgData name="Pascalle Cup" userId="acdf420d-3d1b-463e-9173-44ff0cd1b36a" providerId="ADAL" clId="{610C96D1-00F0-4DC4-A512-5261BB061D2B}" dt="2020-08-30T13:13:00.518" v="5438" actId="1076"/>
          <ac:graphicFrameMkLst>
            <pc:docMk/>
            <pc:sldMk cId="3585526480" sldId="332"/>
            <ac:graphicFrameMk id="6" creationId="{EF57AAAA-ABBF-40C5-B67B-DD308C3B62B3}"/>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22A4EA-6515-49C8-835C-41C3AB889D59}" type="doc">
      <dgm:prSet loTypeId="urn:microsoft.com/office/officeart/2005/8/layout/gear1" loCatId="relationship" qsTypeId="urn:microsoft.com/office/officeart/2005/8/quickstyle/simple1" qsCatId="simple" csTypeId="urn:microsoft.com/office/officeart/2005/8/colors/accent1_2" csCatId="accent1" phldr="0"/>
      <dgm:spPr/>
    </dgm:pt>
    <dgm:pt modelId="{1386EC1C-FE60-427B-9427-4FD90BCB37F1}" type="pres">
      <dgm:prSet presAssocID="{2122A4EA-6515-49C8-835C-41C3AB889D59}" presName="composite" presStyleCnt="0">
        <dgm:presLayoutVars>
          <dgm:chMax val="3"/>
          <dgm:animLvl val="lvl"/>
          <dgm:resizeHandles val="exact"/>
        </dgm:presLayoutVars>
      </dgm:prSet>
      <dgm:spPr/>
    </dgm:pt>
  </dgm:ptLst>
  <dgm:cxnLst>
    <dgm:cxn modelId="{A1C1532C-6595-4DC0-A9A3-526A24E2566E}" type="presOf" srcId="{2122A4EA-6515-49C8-835C-41C3AB889D59}" destId="{1386EC1C-FE60-427B-9427-4FD90BCB37F1}" srcOrd="0"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48C8C5-9061-4142-9DE8-3579492CE5DD}" type="doc">
      <dgm:prSet loTypeId="urn:microsoft.com/office/officeart/2008/layout/RadialCluster" loCatId="relationship" qsTypeId="urn:microsoft.com/office/officeart/2009/2/quickstyle/3d8" qsCatId="3D" csTypeId="urn:microsoft.com/office/officeart/2005/8/colors/colorful1" csCatId="colorful" phldr="1"/>
      <dgm:spPr/>
      <dgm:t>
        <a:bodyPr/>
        <a:lstStyle/>
        <a:p>
          <a:endParaRPr lang="nl-NL"/>
        </a:p>
      </dgm:t>
    </dgm:pt>
    <dgm:pt modelId="{212F0038-0292-44C6-A930-7A8B65C13DE0}">
      <dgm:prSet phldrT="[Tekst]"/>
      <dgm:spPr/>
      <dgm:t>
        <a:bodyPr/>
        <a:lstStyle/>
        <a:p>
          <a:r>
            <a:rPr lang="nl-NL" dirty="0"/>
            <a:t>Leefbare stad </a:t>
          </a:r>
        </a:p>
      </dgm:t>
    </dgm:pt>
    <dgm:pt modelId="{029AC754-105C-4E71-884C-19B710DFD5D4}" type="parTrans" cxnId="{713D3F4F-FDA8-4292-B961-949E5303A591}">
      <dgm:prSet/>
      <dgm:spPr/>
      <dgm:t>
        <a:bodyPr/>
        <a:lstStyle/>
        <a:p>
          <a:endParaRPr lang="nl-NL"/>
        </a:p>
      </dgm:t>
    </dgm:pt>
    <dgm:pt modelId="{DC2FBB7D-1F1E-4606-A4F4-BC243C65E0C2}" type="sibTrans" cxnId="{713D3F4F-FDA8-4292-B961-949E5303A591}">
      <dgm:prSet/>
      <dgm:spPr/>
      <dgm:t>
        <a:bodyPr/>
        <a:lstStyle/>
        <a:p>
          <a:endParaRPr lang="nl-NL"/>
        </a:p>
      </dgm:t>
    </dgm:pt>
    <dgm:pt modelId="{6E334237-6132-4F9B-9E2C-4D4F253F4AA7}">
      <dgm:prSet phldrT="[Tekst]"/>
      <dgm:spPr/>
      <dgm:t>
        <a:bodyPr/>
        <a:lstStyle/>
        <a:p>
          <a:r>
            <a:rPr lang="nl-NL" dirty="0"/>
            <a:t>Mensen </a:t>
          </a:r>
        </a:p>
      </dgm:t>
    </dgm:pt>
    <dgm:pt modelId="{7E5B56EE-062C-424B-84A3-0A6D71DDDDDC}" type="parTrans" cxnId="{756D8A10-AF0E-4029-BF52-2467052A1430}">
      <dgm:prSet/>
      <dgm:spPr/>
      <dgm:t>
        <a:bodyPr/>
        <a:lstStyle/>
        <a:p>
          <a:endParaRPr lang="nl-NL"/>
        </a:p>
      </dgm:t>
    </dgm:pt>
    <dgm:pt modelId="{D734C87C-DFB8-46E5-A59E-D64E5960A024}" type="sibTrans" cxnId="{756D8A10-AF0E-4029-BF52-2467052A1430}">
      <dgm:prSet/>
      <dgm:spPr/>
      <dgm:t>
        <a:bodyPr/>
        <a:lstStyle/>
        <a:p>
          <a:endParaRPr lang="nl-NL"/>
        </a:p>
      </dgm:t>
    </dgm:pt>
    <dgm:pt modelId="{B4BB78BC-EB50-483E-BD14-01B3694782D6}">
      <dgm:prSet phldrT="[Tekst]"/>
      <dgm:spPr/>
      <dgm:t>
        <a:bodyPr/>
        <a:lstStyle/>
        <a:p>
          <a:r>
            <a:rPr lang="nl-NL" dirty="0"/>
            <a:t>Stenen </a:t>
          </a:r>
        </a:p>
      </dgm:t>
    </dgm:pt>
    <dgm:pt modelId="{78FEFAF7-8B43-484C-892E-30D34BCD1249}" type="parTrans" cxnId="{A9547CB8-3048-40D9-B6BC-D20C4C0D6A81}">
      <dgm:prSet/>
      <dgm:spPr/>
      <dgm:t>
        <a:bodyPr/>
        <a:lstStyle/>
        <a:p>
          <a:endParaRPr lang="nl-NL"/>
        </a:p>
      </dgm:t>
    </dgm:pt>
    <dgm:pt modelId="{AA0FD224-A4A0-4CDE-B330-C58AA359FCE0}" type="sibTrans" cxnId="{A9547CB8-3048-40D9-B6BC-D20C4C0D6A81}">
      <dgm:prSet/>
      <dgm:spPr/>
      <dgm:t>
        <a:bodyPr/>
        <a:lstStyle/>
        <a:p>
          <a:endParaRPr lang="nl-NL"/>
        </a:p>
      </dgm:t>
    </dgm:pt>
    <dgm:pt modelId="{1B738E67-E94A-41E5-91D3-3ED204289303}">
      <dgm:prSet phldrT="[Tekst]"/>
      <dgm:spPr/>
      <dgm:t>
        <a:bodyPr/>
        <a:lstStyle/>
        <a:p>
          <a:r>
            <a:rPr lang="nl-NL"/>
            <a:t>Functies</a:t>
          </a:r>
          <a:endParaRPr lang="nl-NL" dirty="0"/>
        </a:p>
      </dgm:t>
    </dgm:pt>
    <dgm:pt modelId="{F5B19AB5-183E-4BF3-A91C-CCC2C4992606}" type="parTrans" cxnId="{69306DAD-D618-4823-A4D3-9AB1D3E6966D}">
      <dgm:prSet/>
      <dgm:spPr/>
      <dgm:t>
        <a:bodyPr/>
        <a:lstStyle/>
        <a:p>
          <a:endParaRPr lang="nl-NL"/>
        </a:p>
      </dgm:t>
    </dgm:pt>
    <dgm:pt modelId="{A2388879-1945-4F27-89A3-8CA3E8BD7473}" type="sibTrans" cxnId="{69306DAD-D618-4823-A4D3-9AB1D3E6966D}">
      <dgm:prSet/>
      <dgm:spPr/>
      <dgm:t>
        <a:bodyPr/>
        <a:lstStyle/>
        <a:p>
          <a:endParaRPr lang="nl-NL"/>
        </a:p>
      </dgm:t>
    </dgm:pt>
    <dgm:pt modelId="{22212794-4147-467B-8BE4-5C50EB8F9367}">
      <dgm:prSet phldrT="[Tekst]"/>
      <dgm:spPr/>
      <dgm:t>
        <a:bodyPr/>
        <a:lstStyle/>
        <a:p>
          <a:r>
            <a:rPr lang="nl-NL" dirty="0"/>
            <a:t>Veiligheid</a:t>
          </a:r>
        </a:p>
      </dgm:t>
    </dgm:pt>
    <dgm:pt modelId="{1F23ACB8-4177-4F98-A23E-62AD5B737960}" type="parTrans" cxnId="{9B404234-C9A0-42CE-94AB-B33148D42905}">
      <dgm:prSet/>
      <dgm:spPr/>
      <dgm:t>
        <a:bodyPr/>
        <a:lstStyle/>
        <a:p>
          <a:endParaRPr lang="nl-NL"/>
        </a:p>
      </dgm:t>
    </dgm:pt>
    <dgm:pt modelId="{0142C23C-0903-40E8-82FF-009DE4C90EC2}" type="sibTrans" cxnId="{9B404234-C9A0-42CE-94AB-B33148D42905}">
      <dgm:prSet/>
      <dgm:spPr/>
      <dgm:t>
        <a:bodyPr/>
        <a:lstStyle/>
        <a:p>
          <a:endParaRPr lang="nl-NL"/>
        </a:p>
      </dgm:t>
    </dgm:pt>
    <dgm:pt modelId="{5B3BCDEA-7BFD-4C92-B991-3F49622C0786}">
      <dgm:prSet phldrT="[Tekst]"/>
      <dgm:spPr/>
      <dgm:t>
        <a:bodyPr/>
        <a:lstStyle/>
        <a:p>
          <a:r>
            <a:rPr lang="nl-NL" dirty="0"/>
            <a:t>Duurzaam</a:t>
          </a:r>
        </a:p>
      </dgm:t>
    </dgm:pt>
    <dgm:pt modelId="{93B76177-00A2-43B0-BE58-2FF6545BB4F3}" type="parTrans" cxnId="{69006FCF-D86E-4027-A889-5B135940CBF8}">
      <dgm:prSet/>
      <dgm:spPr/>
      <dgm:t>
        <a:bodyPr/>
        <a:lstStyle/>
        <a:p>
          <a:endParaRPr lang="nl-NL"/>
        </a:p>
      </dgm:t>
    </dgm:pt>
    <dgm:pt modelId="{F481BFE8-FA70-4A85-A7B8-62BA55D40C51}" type="sibTrans" cxnId="{69006FCF-D86E-4027-A889-5B135940CBF8}">
      <dgm:prSet/>
      <dgm:spPr/>
      <dgm:t>
        <a:bodyPr/>
        <a:lstStyle/>
        <a:p>
          <a:endParaRPr lang="nl-NL"/>
        </a:p>
      </dgm:t>
    </dgm:pt>
    <dgm:pt modelId="{C3841F58-8AA9-470D-B00D-0B60A5EF1FB3}">
      <dgm:prSet phldrT="[Tekst]"/>
      <dgm:spPr/>
      <dgm:t>
        <a:bodyPr/>
        <a:lstStyle/>
        <a:p>
          <a:r>
            <a:rPr lang="nl-NL" dirty="0"/>
            <a:t>Beleid </a:t>
          </a:r>
        </a:p>
      </dgm:t>
    </dgm:pt>
    <dgm:pt modelId="{33BB51BD-AB9E-4FF4-B7F6-E396E87522E5}" type="parTrans" cxnId="{65487B9D-AD1C-40DD-ADD2-DDF5882CAEE1}">
      <dgm:prSet/>
      <dgm:spPr/>
      <dgm:t>
        <a:bodyPr/>
        <a:lstStyle/>
        <a:p>
          <a:endParaRPr lang="nl-NL"/>
        </a:p>
      </dgm:t>
    </dgm:pt>
    <dgm:pt modelId="{7DFCB1B3-9E7C-49A1-8459-1D3DA46649B8}" type="sibTrans" cxnId="{65487B9D-AD1C-40DD-ADD2-DDF5882CAEE1}">
      <dgm:prSet/>
      <dgm:spPr/>
      <dgm:t>
        <a:bodyPr/>
        <a:lstStyle/>
        <a:p>
          <a:endParaRPr lang="nl-NL"/>
        </a:p>
      </dgm:t>
    </dgm:pt>
    <dgm:pt modelId="{D0274EEE-5AF4-4555-A6D1-22CCB005AB55}" type="pres">
      <dgm:prSet presAssocID="{F648C8C5-9061-4142-9DE8-3579492CE5DD}" presName="Name0" presStyleCnt="0">
        <dgm:presLayoutVars>
          <dgm:chMax val="1"/>
          <dgm:chPref val="1"/>
          <dgm:dir/>
          <dgm:animOne val="branch"/>
          <dgm:animLvl val="lvl"/>
        </dgm:presLayoutVars>
      </dgm:prSet>
      <dgm:spPr/>
    </dgm:pt>
    <dgm:pt modelId="{CE73DE95-17AE-41A1-9DFC-EC5C08C9411B}" type="pres">
      <dgm:prSet presAssocID="{212F0038-0292-44C6-A930-7A8B65C13DE0}" presName="singleCycle" presStyleCnt="0"/>
      <dgm:spPr/>
    </dgm:pt>
    <dgm:pt modelId="{5923A6FD-90C6-41E3-9152-86EA77DD1BE8}" type="pres">
      <dgm:prSet presAssocID="{212F0038-0292-44C6-A930-7A8B65C13DE0}" presName="singleCenter" presStyleLbl="node1" presStyleIdx="0" presStyleCnt="7">
        <dgm:presLayoutVars>
          <dgm:chMax val="7"/>
          <dgm:chPref val="7"/>
        </dgm:presLayoutVars>
      </dgm:prSet>
      <dgm:spPr/>
    </dgm:pt>
    <dgm:pt modelId="{23D0555B-5E10-4DC4-841B-147AE4811852}" type="pres">
      <dgm:prSet presAssocID="{7E5B56EE-062C-424B-84A3-0A6D71DDDDDC}" presName="Name56" presStyleLbl="parChTrans1D2" presStyleIdx="0" presStyleCnt="6"/>
      <dgm:spPr/>
    </dgm:pt>
    <dgm:pt modelId="{64509F0F-8750-4352-9E6D-D00558F33128}" type="pres">
      <dgm:prSet presAssocID="{6E334237-6132-4F9B-9E2C-4D4F253F4AA7}" presName="text0" presStyleLbl="node1" presStyleIdx="1" presStyleCnt="7">
        <dgm:presLayoutVars>
          <dgm:bulletEnabled val="1"/>
        </dgm:presLayoutVars>
      </dgm:prSet>
      <dgm:spPr/>
    </dgm:pt>
    <dgm:pt modelId="{D1243476-C709-4C70-A22C-122B3536E188}" type="pres">
      <dgm:prSet presAssocID="{78FEFAF7-8B43-484C-892E-30D34BCD1249}" presName="Name56" presStyleLbl="parChTrans1D2" presStyleIdx="1" presStyleCnt="6"/>
      <dgm:spPr/>
    </dgm:pt>
    <dgm:pt modelId="{10828EC2-2424-4053-A255-80D86D891948}" type="pres">
      <dgm:prSet presAssocID="{B4BB78BC-EB50-483E-BD14-01B3694782D6}" presName="text0" presStyleLbl="node1" presStyleIdx="2" presStyleCnt="7">
        <dgm:presLayoutVars>
          <dgm:bulletEnabled val="1"/>
        </dgm:presLayoutVars>
      </dgm:prSet>
      <dgm:spPr/>
    </dgm:pt>
    <dgm:pt modelId="{6D35FC7F-BC07-43E4-90EE-102728000E9E}" type="pres">
      <dgm:prSet presAssocID="{F5B19AB5-183E-4BF3-A91C-CCC2C4992606}" presName="Name56" presStyleLbl="parChTrans1D2" presStyleIdx="2" presStyleCnt="6"/>
      <dgm:spPr/>
    </dgm:pt>
    <dgm:pt modelId="{70A33C08-749D-48FD-971D-20AB6D22FFD7}" type="pres">
      <dgm:prSet presAssocID="{1B738E67-E94A-41E5-91D3-3ED204289303}" presName="text0" presStyleLbl="node1" presStyleIdx="3" presStyleCnt="7">
        <dgm:presLayoutVars>
          <dgm:bulletEnabled val="1"/>
        </dgm:presLayoutVars>
      </dgm:prSet>
      <dgm:spPr/>
    </dgm:pt>
    <dgm:pt modelId="{43DEC696-D429-4B2C-8460-08F79F6239B2}" type="pres">
      <dgm:prSet presAssocID="{1F23ACB8-4177-4F98-A23E-62AD5B737960}" presName="Name56" presStyleLbl="parChTrans1D2" presStyleIdx="3" presStyleCnt="6"/>
      <dgm:spPr/>
    </dgm:pt>
    <dgm:pt modelId="{ACC540E8-E8A4-4BEF-A19E-61E4A06130F9}" type="pres">
      <dgm:prSet presAssocID="{22212794-4147-467B-8BE4-5C50EB8F9367}" presName="text0" presStyleLbl="node1" presStyleIdx="4" presStyleCnt="7">
        <dgm:presLayoutVars>
          <dgm:bulletEnabled val="1"/>
        </dgm:presLayoutVars>
      </dgm:prSet>
      <dgm:spPr/>
    </dgm:pt>
    <dgm:pt modelId="{823E4987-8201-497C-A291-316E705D94E1}" type="pres">
      <dgm:prSet presAssocID="{93B76177-00A2-43B0-BE58-2FF6545BB4F3}" presName="Name56" presStyleLbl="parChTrans1D2" presStyleIdx="4" presStyleCnt="6"/>
      <dgm:spPr/>
    </dgm:pt>
    <dgm:pt modelId="{46F44F34-719C-47C5-9A21-D850612ECC0C}" type="pres">
      <dgm:prSet presAssocID="{5B3BCDEA-7BFD-4C92-B991-3F49622C0786}" presName="text0" presStyleLbl="node1" presStyleIdx="5" presStyleCnt="7">
        <dgm:presLayoutVars>
          <dgm:bulletEnabled val="1"/>
        </dgm:presLayoutVars>
      </dgm:prSet>
      <dgm:spPr/>
    </dgm:pt>
    <dgm:pt modelId="{CD41A7D4-97EA-4E91-B5AB-EEE5826EC6D0}" type="pres">
      <dgm:prSet presAssocID="{33BB51BD-AB9E-4FF4-B7F6-E396E87522E5}" presName="Name56" presStyleLbl="parChTrans1D2" presStyleIdx="5" presStyleCnt="6"/>
      <dgm:spPr/>
    </dgm:pt>
    <dgm:pt modelId="{CCF466DE-082F-4A59-9702-D6A59338B603}" type="pres">
      <dgm:prSet presAssocID="{C3841F58-8AA9-470D-B00D-0B60A5EF1FB3}" presName="text0" presStyleLbl="node1" presStyleIdx="6" presStyleCnt="7">
        <dgm:presLayoutVars>
          <dgm:bulletEnabled val="1"/>
        </dgm:presLayoutVars>
      </dgm:prSet>
      <dgm:spPr/>
    </dgm:pt>
  </dgm:ptLst>
  <dgm:cxnLst>
    <dgm:cxn modelId="{756D8A10-AF0E-4029-BF52-2467052A1430}" srcId="{212F0038-0292-44C6-A930-7A8B65C13DE0}" destId="{6E334237-6132-4F9B-9E2C-4D4F253F4AA7}" srcOrd="0" destOrd="0" parTransId="{7E5B56EE-062C-424B-84A3-0A6D71DDDDDC}" sibTransId="{D734C87C-DFB8-46E5-A59E-D64E5960A024}"/>
    <dgm:cxn modelId="{9B404234-C9A0-42CE-94AB-B33148D42905}" srcId="{212F0038-0292-44C6-A930-7A8B65C13DE0}" destId="{22212794-4147-467B-8BE4-5C50EB8F9367}" srcOrd="3" destOrd="0" parTransId="{1F23ACB8-4177-4F98-A23E-62AD5B737960}" sibTransId="{0142C23C-0903-40E8-82FF-009DE4C90EC2}"/>
    <dgm:cxn modelId="{AB0E9064-F1D4-43BF-9262-EA8C1EE68E44}" type="presOf" srcId="{1F23ACB8-4177-4F98-A23E-62AD5B737960}" destId="{43DEC696-D429-4B2C-8460-08F79F6239B2}" srcOrd="0" destOrd="0" presId="urn:microsoft.com/office/officeart/2008/layout/RadialCluster"/>
    <dgm:cxn modelId="{413D9E66-3274-428D-87D5-6B1D9E34EB4D}" type="presOf" srcId="{93B76177-00A2-43B0-BE58-2FF6545BB4F3}" destId="{823E4987-8201-497C-A291-316E705D94E1}" srcOrd="0" destOrd="0" presId="urn:microsoft.com/office/officeart/2008/layout/RadialCluster"/>
    <dgm:cxn modelId="{504D6D6A-8022-4DC6-BB45-B5F23B21AB79}" type="presOf" srcId="{78FEFAF7-8B43-484C-892E-30D34BCD1249}" destId="{D1243476-C709-4C70-A22C-122B3536E188}" srcOrd="0" destOrd="0" presId="urn:microsoft.com/office/officeart/2008/layout/RadialCluster"/>
    <dgm:cxn modelId="{713D3F4F-FDA8-4292-B961-949E5303A591}" srcId="{F648C8C5-9061-4142-9DE8-3579492CE5DD}" destId="{212F0038-0292-44C6-A930-7A8B65C13DE0}" srcOrd="0" destOrd="0" parTransId="{029AC754-105C-4E71-884C-19B710DFD5D4}" sibTransId="{DC2FBB7D-1F1E-4606-A4F4-BC243C65E0C2}"/>
    <dgm:cxn modelId="{5753E96F-23BD-4525-B393-91D8A50456EC}" type="presOf" srcId="{C3841F58-8AA9-470D-B00D-0B60A5EF1FB3}" destId="{CCF466DE-082F-4A59-9702-D6A59338B603}" srcOrd="0" destOrd="0" presId="urn:microsoft.com/office/officeart/2008/layout/RadialCluster"/>
    <dgm:cxn modelId="{B092F652-1A9B-4DED-8391-0786D50840EF}" type="presOf" srcId="{6E334237-6132-4F9B-9E2C-4D4F253F4AA7}" destId="{64509F0F-8750-4352-9E6D-D00558F33128}" srcOrd="0" destOrd="0" presId="urn:microsoft.com/office/officeart/2008/layout/RadialCluster"/>
    <dgm:cxn modelId="{4ECC9987-6476-4087-BBED-261ED632F47E}" type="presOf" srcId="{F5B19AB5-183E-4BF3-A91C-CCC2C4992606}" destId="{6D35FC7F-BC07-43E4-90EE-102728000E9E}" srcOrd="0" destOrd="0" presId="urn:microsoft.com/office/officeart/2008/layout/RadialCluster"/>
    <dgm:cxn modelId="{2D5F0794-0F00-449D-A5C0-A0FD4B278563}" type="presOf" srcId="{22212794-4147-467B-8BE4-5C50EB8F9367}" destId="{ACC540E8-E8A4-4BEF-A19E-61E4A06130F9}" srcOrd="0" destOrd="0" presId="urn:microsoft.com/office/officeart/2008/layout/RadialCluster"/>
    <dgm:cxn modelId="{65487B9D-AD1C-40DD-ADD2-DDF5882CAEE1}" srcId="{212F0038-0292-44C6-A930-7A8B65C13DE0}" destId="{C3841F58-8AA9-470D-B00D-0B60A5EF1FB3}" srcOrd="5" destOrd="0" parTransId="{33BB51BD-AB9E-4FF4-B7F6-E396E87522E5}" sibTransId="{7DFCB1B3-9E7C-49A1-8459-1D3DA46649B8}"/>
    <dgm:cxn modelId="{09903DA6-0569-41BF-AE41-C418C819F546}" type="presOf" srcId="{7E5B56EE-062C-424B-84A3-0A6D71DDDDDC}" destId="{23D0555B-5E10-4DC4-841B-147AE4811852}" srcOrd="0" destOrd="0" presId="urn:microsoft.com/office/officeart/2008/layout/RadialCluster"/>
    <dgm:cxn modelId="{69306DAD-D618-4823-A4D3-9AB1D3E6966D}" srcId="{212F0038-0292-44C6-A930-7A8B65C13DE0}" destId="{1B738E67-E94A-41E5-91D3-3ED204289303}" srcOrd="2" destOrd="0" parTransId="{F5B19AB5-183E-4BF3-A91C-CCC2C4992606}" sibTransId="{A2388879-1945-4F27-89A3-8CA3E8BD7473}"/>
    <dgm:cxn modelId="{A9547CB8-3048-40D9-B6BC-D20C4C0D6A81}" srcId="{212F0038-0292-44C6-A930-7A8B65C13DE0}" destId="{B4BB78BC-EB50-483E-BD14-01B3694782D6}" srcOrd="1" destOrd="0" parTransId="{78FEFAF7-8B43-484C-892E-30D34BCD1249}" sibTransId="{AA0FD224-A4A0-4CDE-B330-C58AA359FCE0}"/>
    <dgm:cxn modelId="{675930CE-8956-4ACA-BA5E-F6B20FA51A25}" type="presOf" srcId="{F648C8C5-9061-4142-9DE8-3579492CE5DD}" destId="{D0274EEE-5AF4-4555-A6D1-22CCB005AB55}" srcOrd="0" destOrd="0" presId="urn:microsoft.com/office/officeart/2008/layout/RadialCluster"/>
    <dgm:cxn modelId="{5F48B5CE-B91C-4DBE-A7AE-1D0AE436777F}" type="presOf" srcId="{33BB51BD-AB9E-4FF4-B7F6-E396E87522E5}" destId="{CD41A7D4-97EA-4E91-B5AB-EEE5826EC6D0}" srcOrd="0" destOrd="0" presId="urn:microsoft.com/office/officeart/2008/layout/RadialCluster"/>
    <dgm:cxn modelId="{69006FCF-D86E-4027-A889-5B135940CBF8}" srcId="{212F0038-0292-44C6-A930-7A8B65C13DE0}" destId="{5B3BCDEA-7BFD-4C92-B991-3F49622C0786}" srcOrd="4" destOrd="0" parTransId="{93B76177-00A2-43B0-BE58-2FF6545BB4F3}" sibTransId="{F481BFE8-FA70-4A85-A7B8-62BA55D40C51}"/>
    <dgm:cxn modelId="{9D83B3D0-B0D1-4208-88ED-E5006F50F979}" type="presOf" srcId="{212F0038-0292-44C6-A930-7A8B65C13DE0}" destId="{5923A6FD-90C6-41E3-9152-86EA77DD1BE8}" srcOrd="0" destOrd="0" presId="urn:microsoft.com/office/officeart/2008/layout/RadialCluster"/>
    <dgm:cxn modelId="{76ABB0D5-DC35-4C81-A649-A9E17F86E163}" type="presOf" srcId="{B4BB78BC-EB50-483E-BD14-01B3694782D6}" destId="{10828EC2-2424-4053-A255-80D86D891948}" srcOrd="0" destOrd="0" presId="urn:microsoft.com/office/officeart/2008/layout/RadialCluster"/>
    <dgm:cxn modelId="{7B0C83EA-B4FA-483A-B7B2-23E1A0CE5054}" type="presOf" srcId="{5B3BCDEA-7BFD-4C92-B991-3F49622C0786}" destId="{46F44F34-719C-47C5-9A21-D850612ECC0C}" srcOrd="0" destOrd="0" presId="urn:microsoft.com/office/officeart/2008/layout/RadialCluster"/>
    <dgm:cxn modelId="{5F6974EF-7BD6-4FEB-BEDC-4C9AF6977EC1}" type="presOf" srcId="{1B738E67-E94A-41E5-91D3-3ED204289303}" destId="{70A33C08-749D-48FD-971D-20AB6D22FFD7}" srcOrd="0" destOrd="0" presId="urn:microsoft.com/office/officeart/2008/layout/RadialCluster"/>
    <dgm:cxn modelId="{76C4BF47-2638-4C30-8E5A-6FFF25D59A78}" type="presParOf" srcId="{D0274EEE-5AF4-4555-A6D1-22CCB005AB55}" destId="{CE73DE95-17AE-41A1-9DFC-EC5C08C9411B}" srcOrd="0" destOrd="0" presId="urn:microsoft.com/office/officeart/2008/layout/RadialCluster"/>
    <dgm:cxn modelId="{4EB55BAD-0E69-49F6-B9D0-33D10F00406C}" type="presParOf" srcId="{CE73DE95-17AE-41A1-9DFC-EC5C08C9411B}" destId="{5923A6FD-90C6-41E3-9152-86EA77DD1BE8}" srcOrd="0" destOrd="0" presId="urn:microsoft.com/office/officeart/2008/layout/RadialCluster"/>
    <dgm:cxn modelId="{B8434851-71B9-4C0B-9F3B-E0152CCC63A3}" type="presParOf" srcId="{CE73DE95-17AE-41A1-9DFC-EC5C08C9411B}" destId="{23D0555B-5E10-4DC4-841B-147AE4811852}" srcOrd="1" destOrd="0" presId="urn:microsoft.com/office/officeart/2008/layout/RadialCluster"/>
    <dgm:cxn modelId="{E6AF7E62-7870-4CFA-B6CD-C404EBFFCEA7}" type="presParOf" srcId="{CE73DE95-17AE-41A1-9DFC-EC5C08C9411B}" destId="{64509F0F-8750-4352-9E6D-D00558F33128}" srcOrd="2" destOrd="0" presId="urn:microsoft.com/office/officeart/2008/layout/RadialCluster"/>
    <dgm:cxn modelId="{ED8ED1B1-BB2D-4223-8F5C-A38CDAC2A1E0}" type="presParOf" srcId="{CE73DE95-17AE-41A1-9DFC-EC5C08C9411B}" destId="{D1243476-C709-4C70-A22C-122B3536E188}" srcOrd="3" destOrd="0" presId="urn:microsoft.com/office/officeart/2008/layout/RadialCluster"/>
    <dgm:cxn modelId="{6A3D4EF4-1CA5-4DF5-82A4-F8AF604997DE}" type="presParOf" srcId="{CE73DE95-17AE-41A1-9DFC-EC5C08C9411B}" destId="{10828EC2-2424-4053-A255-80D86D891948}" srcOrd="4" destOrd="0" presId="urn:microsoft.com/office/officeart/2008/layout/RadialCluster"/>
    <dgm:cxn modelId="{A3613536-3E7F-4521-B1A3-9BEBB58222F4}" type="presParOf" srcId="{CE73DE95-17AE-41A1-9DFC-EC5C08C9411B}" destId="{6D35FC7F-BC07-43E4-90EE-102728000E9E}" srcOrd="5" destOrd="0" presId="urn:microsoft.com/office/officeart/2008/layout/RadialCluster"/>
    <dgm:cxn modelId="{DE533695-BFA3-40D0-ACC8-B27F6A21617B}" type="presParOf" srcId="{CE73DE95-17AE-41A1-9DFC-EC5C08C9411B}" destId="{70A33C08-749D-48FD-971D-20AB6D22FFD7}" srcOrd="6" destOrd="0" presId="urn:microsoft.com/office/officeart/2008/layout/RadialCluster"/>
    <dgm:cxn modelId="{2B5FEDC1-5404-4AC6-A687-4C21435003E4}" type="presParOf" srcId="{CE73DE95-17AE-41A1-9DFC-EC5C08C9411B}" destId="{43DEC696-D429-4B2C-8460-08F79F6239B2}" srcOrd="7" destOrd="0" presId="urn:microsoft.com/office/officeart/2008/layout/RadialCluster"/>
    <dgm:cxn modelId="{A10D623F-451B-4D71-A717-A312F6E54503}" type="presParOf" srcId="{CE73DE95-17AE-41A1-9DFC-EC5C08C9411B}" destId="{ACC540E8-E8A4-4BEF-A19E-61E4A06130F9}" srcOrd="8" destOrd="0" presId="urn:microsoft.com/office/officeart/2008/layout/RadialCluster"/>
    <dgm:cxn modelId="{923D2BB7-C977-41D2-8551-22CE85530CEA}" type="presParOf" srcId="{CE73DE95-17AE-41A1-9DFC-EC5C08C9411B}" destId="{823E4987-8201-497C-A291-316E705D94E1}" srcOrd="9" destOrd="0" presId="urn:microsoft.com/office/officeart/2008/layout/RadialCluster"/>
    <dgm:cxn modelId="{615E5C22-5B2C-437B-AD8C-3F3B1AA82B00}" type="presParOf" srcId="{CE73DE95-17AE-41A1-9DFC-EC5C08C9411B}" destId="{46F44F34-719C-47C5-9A21-D850612ECC0C}" srcOrd="10" destOrd="0" presId="urn:microsoft.com/office/officeart/2008/layout/RadialCluster"/>
    <dgm:cxn modelId="{3D66962D-06F5-45F4-BB33-2FD6C96FF186}" type="presParOf" srcId="{CE73DE95-17AE-41A1-9DFC-EC5C08C9411B}" destId="{CD41A7D4-97EA-4E91-B5AB-EEE5826EC6D0}" srcOrd="11" destOrd="0" presId="urn:microsoft.com/office/officeart/2008/layout/RadialCluster"/>
    <dgm:cxn modelId="{C0124A8B-14E2-4272-A136-C430C466D128}" type="presParOf" srcId="{CE73DE95-17AE-41A1-9DFC-EC5C08C9411B}" destId="{CCF466DE-082F-4A59-9702-D6A59338B603}" srcOrd="12" destOrd="0" presId="urn:microsoft.com/office/officeart/2008/layout/RadialCluster"/>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23A6FD-90C6-41E3-9152-86EA77DD1BE8}">
      <dsp:nvSpPr>
        <dsp:cNvPr id="0" name=""/>
        <dsp:cNvSpPr/>
      </dsp:nvSpPr>
      <dsp:spPr>
        <a:xfrm>
          <a:off x="2495663" y="1476750"/>
          <a:ext cx="1265786" cy="1265786"/>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nl-NL" sz="2200" kern="1200" dirty="0"/>
            <a:t>Leefbare stad </a:t>
          </a:r>
        </a:p>
      </dsp:txBody>
      <dsp:txXfrm>
        <a:off x="2557454" y="1538541"/>
        <a:ext cx="1142204" cy="1142204"/>
      </dsp:txXfrm>
    </dsp:sp>
    <dsp:sp modelId="{23D0555B-5E10-4DC4-841B-147AE4811852}">
      <dsp:nvSpPr>
        <dsp:cNvPr id="0" name=""/>
        <dsp:cNvSpPr/>
      </dsp:nvSpPr>
      <dsp:spPr>
        <a:xfrm rot="16200000">
          <a:off x="2814400" y="1162595"/>
          <a:ext cx="628311" cy="0"/>
        </a:xfrm>
        <a:custGeom>
          <a:avLst/>
          <a:gdLst/>
          <a:ahLst/>
          <a:cxnLst/>
          <a:rect l="0" t="0" r="0" b="0"/>
          <a:pathLst>
            <a:path>
              <a:moveTo>
                <a:pt x="0" y="0"/>
              </a:moveTo>
              <a:lnTo>
                <a:pt x="628311" y="0"/>
              </a:lnTo>
            </a:path>
          </a:pathLst>
        </a:custGeom>
        <a:noFill/>
        <a:ln w="25400" cap="flat"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4509F0F-8750-4352-9E6D-D00558F33128}">
      <dsp:nvSpPr>
        <dsp:cNvPr id="0" name=""/>
        <dsp:cNvSpPr/>
      </dsp:nvSpPr>
      <dsp:spPr>
        <a:xfrm>
          <a:off x="2704518" y="362"/>
          <a:ext cx="848076" cy="848076"/>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nl-NL" sz="1600" kern="1200" dirty="0"/>
            <a:t>Mensen </a:t>
          </a:r>
        </a:p>
      </dsp:txBody>
      <dsp:txXfrm>
        <a:off x="2745918" y="41762"/>
        <a:ext cx="765276" cy="765276"/>
      </dsp:txXfrm>
    </dsp:sp>
    <dsp:sp modelId="{D1243476-C709-4C70-A22C-122B3536E188}">
      <dsp:nvSpPr>
        <dsp:cNvPr id="0" name=""/>
        <dsp:cNvSpPr/>
      </dsp:nvSpPr>
      <dsp:spPr>
        <a:xfrm rot="19800000">
          <a:off x="3730313" y="1628042"/>
          <a:ext cx="464803" cy="0"/>
        </a:xfrm>
        <a:custGeom>
          <a:avLst/>
          <a:gdLst/>
          <a:ahLst/>
          <a:cxnLst/>
          <a:rect l="0" t="0" r="0" b="0"/>
          <a:pathLst>
            <a:path>
              <a:moveTo>
                <a:pt x="0" y="0"/>
              </a:moveTo>
              <a:lnTo>
                <a:pt x="464803" y="0"/>
              </a:lnTo>
            </a:path>
          </a:pathLst>
        </a:custGeom>
        <a:noFill/>
        <a:ln w="25400" cap="flat"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10828EC2-2424-4053-A255-80D86D891948}">
      <dsp:nvSpPr>
        <dsp:cNvPr id="0" name=""/>
        <dsp:cNvSpPr/>
      </dsp:nvSpPr>
      <dsp:spPr>
        <a:xfrm>
          <a:off x="4163981" y="842984"/>
          <a:ext cx="848076" cy="848076"/>
        </a:xfrm>
        <a:prstGeom prst="round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nl-NL" sz="1800" kern="1200" dirty="0"/>
            <a:t>Stenen </a:t>
          </a:r>
        </a:p>
      </dsp:txBody>
      <dsp:txXfrm>
        <a:off x="4205381" y="884384"/>
        <a:ext cx="765276" cy="765276"/>
      </dsp:txXfrm>
    </dsp:sp>
    <dsp:sp modelId="{6D35FC7F-BC07-43E4-90EE-102728000E9E}">
      <dsp:nvSpPr>
        <dsp:cNvPr id="0" name=""/>
        <dsp:cNvSpPr/>
      </dsp:nvSpPr>
      <dsp:spPr>
        <a:xfrm rot="1800000">
          <a:off x="3730313" y="2591245"/>
          <a:ext cx="464803" cy="0"/>
        </a:xfrm>
        <a:custGeom>
          <a:avLst/>
          <a:gdLst/>
          <a:ahLst/>
          <a:cxnLst/>
          <a:rect l="0" t="0" r="0" b="0"/>
          <a:pathLst>
            <a:path>
              <a:moveTo>
                <a:pt x="0" y="0"/>
              </a:moveTo>
              <a:lnTo>
                <a:pt x="464803" y="0"/>
              </a:lnTo>
            </a:path>
          </a:pathLst>
        </a:custGeom>
        <a:noFill/>
        <a:ln w="25400" cap="flat"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70A33C08-749D-48FD-971D-20AB6D22FFD7}">
      <dsp:nvSpPr>
        <dsp:cNvPr id="0" name=""/>
        <dsp:cNvSpPr/>
      </dsp:nvSpPr>
      <dsp:spPr>
        <a:xfrm>
          <a:off x="4163981" y="2528227"/>
          <a:ext cx="848076" cy="848076"/>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666750">
            <a:lnSpc>
              <a:spcPct val="90000"/>
            </a:lnSpc>
            <a:spcBef>
              <a:spcPct val="0"/>
            </a:spcBef>
            <a:spcAft>
              <a:spcPct val="35000"/>
            </a:spcAft>
            <a:buNone/>
          </a:pPr>
          <a:r>
            <a:rPr lang="nl-NL" sz="1500" kern="1200"/>
            <a:t>Functies</a:t>
          </a:r>
          <a:endParaRPr lang="nl-NL" sz="1500" kern="1200" dirty="0"/>
        </a:p>
      </dsp:txBody>
      <dsp:txXfrm>
        <a:off x="4205381" y="2569627"/>
        <a:ext cx="765276" cy="765276"/>
      </dsp:txXfrm>
    </dsp:sp>
    <dsp:sp modelId="{43DEC696-D429-4B2C-8460-08F79F6239B2}">
      <dsp:nvSpPr>
        <dsp:cNvPr id="0" name=""/>
        <dsp:cNvSpPr/>
      </dsp:nvSpPr>
      <dsp:spPr>
        <a:xfrm rot="5400000">
          <a:off x="2814400" y="3056692"/>
          <a:ext cx="628311" cy="0"/>
        </a:xfrm>
        <a:custGeom>
          <a:avLst/>
          <a:gdLst/>
          <a:ahLst/>
          <a:cxnLst/>
          <a:rect l="0" t="0" r="0" b="0"/>
          <a:pathLst>
            <a:path>
              <a:moveTo>
                <a:pt x="0" y="0"/>
              </a:moveTo>
              <a:lnTo>
                <a:pt x="628311" y="0"/>
              </a:lnTo>
            </a:path>
          </a:pathLst>
        </a:custGeom>
        <a:noFill/>
        <a:ln w="25400" cap="flat"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ACC540E8-E8A4-4BEF-A19E-61E4A06130F9}">
      <dsp:nvSpPr>
        <dsp:cNvPr id="0" name=""/>
        <dsp:cNvSpPr/>
      </dsp:nvSpPr>
      <dsp:spPr>
        <a:xfrm>
          <a:off x="2704518" y="3370848"/>
          <a:ext cx="848076" cy="848076"/>
        </a:xfrm>
        <a:prstGeom prst="roundRect">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577850">
            <a:lnSpc>
              <a:spcPct val="90000"/>
            </a:lnSpc>
            <a:spcBef>
              <a:spcPct val="0"/>
            </a:spcBef>
            <a:spcAft>
              <a:spcPct val="35000"/>
            </a:spcAft>
            <a:buNone/>
          </a:pPr>
          <a:r>
            <a:rPr lang="nl-NL" sz="1300" kern="1200" dirty="0"/>
            <a:t>Veiligheid</a:t>
          </a:r>
        </a:p>
      </dsp:txBody>
      <dsp:txXfrm>
        <a:off x="2745918" y="3412248"/>
        <a:ext cx="765276" cy="765276"/>
      </dsp:txXfrm>
    </dsp:sp>
    <dsp:sp modelId="{823E4987-8201-497C-A291-316E705D94E1}">
      <dsp:nvSpPr>
        <dsp:cNvPr id="0" name=""/>
        <dsp:cNvSpPr/>
      </dsp:nvSpPr>
      <dsp:spPr>
        <a:xfrm rot="9000000">
          <a:off x="2061995" y="2591245"/>
          <a:ext cx="464803" cy="0"/>
        </a:xfrm>
        <a:custGeom>
          <a:avLst/>
          <a:gdLst/>
          <a:ahLst/>
          <a:cxnLst/>
          <a:rect l="0" t="0" r="0" b="0"/>
          <a:pathLst>
            <a:path>
              <a:moveTo>
                <a:pt x="0" y="0"/>
              </a:moveTo>
              <a:lnTo>
                <a:pt x="464803" y="0"/>
              </a:lnTo>
            </a:path>
          </a:pathLst>
        </a:custGeom>
        <a:noFill/>
        <a:ln w="25400" cap="flat"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46F44F34-719C-47C5-9A21-D850612ECC0C}">
      <dsp:nvSpPr>
        <dsp:cNvPr id="0" name=""/>
        <dsp:cNvSpPr/>
      </dsp:nvSpPr>
      <dsp:spPr>
        <a:xfrm>
          <a:off x="1245054" y="2528227"/>
          <a:ext cx="848076" cy="848076"/>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577850">
            <a:lnSpc>
              <a:spcPct val="90000"/>
            </a:lnSpc>
            <a:spcBef>
              <a:spcPct val="0"/>
            </a:spcBef>
            <a:spcAft>
              <a:spcPct val="35000"/>
            </a:spcAft>
            <a:buNone/>
          </a:pPr>
          <a:r>
            <a:rPr lang="nl-NL" sz="1300" kern="1200" dirty="0"/>
            <a:t>Duurzaam</a:t>
          </a:r>
        </a:p>
      </dsp:txBody>
      <dsp:txXfrm>
        <a:off x="1286454" y="2569627"/>
        <a:ext cx="765276" cy="765276"/>
      </dsp:txXfrm>
    </dsp:sp>
    <dsp:sp modelId="{CD41A7D4-97EA-4E91-B5AB-EEE5826EC6D0}">
      <dsp:nvSpPr>
        <dsp:cNvPr id="0" name=""/>
        <dsp:cNvSpPr/>
      </dsp:nvSpPr>
      <dsp:spPr>
        <a:xfrm rot="12600000">
          <a:off x="2061995" y="1628042"/>
          <a:ext cx="464803" cy="0"/>
        </a:xfrm>
        <a:custGeom>
          <a:avLst/>
          <a:gdLst/>
          <a:ahLst/>
          <a:cxnLst/>
          <a:rect l="0" t="0" r="0" b="0"/>
          <a:pathLst>
            <a:path>
              <a:moveTo>
                <a:pt x="0" y="0"/>
              </a:moveTo>
              <a:lnTo>
                <a:pt x="464803" y="0"/>
              </a:lnTo>
            </a:path>
          </a:pathLst>
        </a:custGeom>
        <a:noFill/>
        <a:ln w="25400" cap="flat"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CCF466DE-082F-4A59-9702-D6A59338B603}">
      <dsp:nvSpPr>
        <dsp:cNvPr id="0" name=""/>
        <dsp:cNvSpPr/>
      </dsp:nvSpPr>
      <dsp:spPr>
        <a:xfrm>
          <a:off x="1245054" y="842984"/>
          <a:ext cx="848076" cy="848076"/>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nl-NL" sz="2000" kern="1200" dirty="0"/>
            <a:t>Beleid </a:t>
          </a:r>
        </a:p>
      </dsp:txBody>
      <dsp:txXfrm>
        <a:off x="1286454" y="884384"/>
        <a:ext cx="765276" cy="765276"/>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5622798" y="1"/>
            <a:ext cx="4301543" cy="341064"/>
          </a:xfrm>
          <a:prstGeom prst="rect">
            <a:avLst/>
          </a:prstGeom>
        </p:spPr>
        <p:txBody>
          <a:bodyPr vert="horz" lIns="91440" tIns="45720" rIns="91440" bIns="45720" rtlCol="0"/>
          <a:lstStyle>
            <a:lvl1pPr algn="r">
              <a:defRPr sz="1200"/>
            </a:lvl1pPr>
          </a:lstStyle>
          <a:p>
            <a:fld id="{0129FE22-13E6-4BA6-B6A7-8C2D551EFFA4}" type="datetimeFigureOut">
              <a:rPr lang="nl-NL" smtClean="0"/>
              <a:t>31-8-2020</a:t>
            </a:fld>
            <a:endParaRPr lang="nl-NL"/>
          </a:p>
        </p:txBody>
      </p:sp>
      <p:sp>
        <p:nvSpPr>
          <p:cNvPr id="4" name="Tijdelijke aanduiding voor dia-afbeelding 3"/>
          <p:cNvSpPr>
            <a:spLocks noGrp="1" noRot="1" noChangeAspect="1"/>
          </p:cNvSpPr>
          <p:nvPr>
            <p:ph type="sldImg" idx="2"/>
          </p:nvPr>
        </p:nvSpPr>
        <p:spPr>
          <a:xfrm>
            <a:off x="3433763" y="849313"/>
            <a:ext cx="3059112" cy="229393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992664" y="3271381"/>
            <a:ext cx="7941310" cy="2676585"/>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6456612"/>
            <a:ext cx="4301543" cy="341063"/>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5622798" y="6456612"/>
            <a:ext cx="4301543" cy="341063"/>
          </a:xfrm>
          <a:prstGeom prst="rect">
            <a:avLst/>
          </a:prstGeom>
        </p:spPr>
        <p:txBody>
          <a:bodyPr vert="horz" lIns="91440" tIns="45720" rIns="91440" bIns="45720" rtlCol="0" anchor="b"/>
          <a:lstStyle>
            <a:lvl1pPr algn="r">
              <a:defRPr sz="1200"/>
            </a:lvl1pPr>
          </a:lstStyle>
          <a:p>
            <a:fld id="{10B32C65-5005-4605-8066-6953C27C5E63}" type="slidenum">
              <a:rPr lang="nl-NL" smtClean="0"/>
              <a:t>‹nr.›</a:t>
            </a:fld>
            <a:endParaRPr lang="nl-NL"/>
          </a:p>
        </p:txBody>
      </p:sp>
    </p:spTree>
    <p:extLst>
      <p:ext uri="{BB962C8B-B14F-4D97-AF65-F5344CB8AC3E}">
        <p14:creationId xmlns:p14="http://schemas.microsoft.com/office/powerpoint/2010/main" val="759271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Wie kan kort even vertellen wat aan bod is gekomen en wat de </a:t>
            </a:r>
            <a:r>
              <a:rPr lang="nl-NL" dirty="0" err="1"/>
              <a:t>h.s.v.z</a:t>
            </a:r>
            <a:r>
              <a:rPr lang="nl-NL" dirty="0"/>
              <a:t>. is.</a:t>
            </a:r>
          </a:p>
        </p:txBody>
      </p:sp>
      <p:sp>
        <p:nvSpPr>
          <p:cNvPr id="4" name="Tijdelijke aanduiding voor dianummer 3"/>
          <p:cNvSpPr>
            <a:spLocks noGrp="1"/>
          </p:cNvSpPr>
          <p:nvPr>
            <p:ph type="sldNum" sz="quarter" idx="5"/>
          </p:nvPr>
        </p:nvSpPr>
        <p:spPr/>
        <p:txBody>
          <a:bodyPr/>
          <a:lstStyle/>
          <a:p>
            <a:fld id="{10B32C65-5005-4605-8066-6953C27C5E63}" type="slidenum">
              <a:rPr lang="nl-NL" smtClean="0"/>
              <a:t>3</a:t>
            </a:fld>
            <a:endParaRPr lang="nl-NL"/>
          </a:p>
        </p:txBody>
      </p:sp>
    </p:spTree>
    <p:extLst>
      <p:ext uri="{BB962C8B-B14F-4D97-AF65-F5344CB8AC3E}">
        <p14:creationId xmlns:p14="http://schemas.microsoft.com/office/powerpoint/2010/main" val="2402256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Zet tevens een streep onder de belangrijkste thema’s/ onderwerpen</a:t>
            </a:r>
          </a:p>
        </p:txBody>
      </p:sp>
      <p:sp>
        <p:nvSpPr>
          <p:cNvPr id="4" name="Tijdelijke aanduiding voor dianummer 3"/>
          <p:cNvSpPr>
            <a:spLocks noGrp="1"/>
          </p:cNvSpPr>
          <p:nvPr>
            <p:ph type="sldNum" sz="quarter" idx="5"/>
          </p:nvPr>
        </p:nvSpPr>
        <p:spPr/>
        <p:txBody>
          <a:bodyPr/>
          <a:lstStyle/>
          <a:p>
            <a:fld id="{10B32C65-5005-4605-8066-6953C27C5E63}" type="slidenum">
              <a:rPr lang="nl-NL" smtClean="0"/>
              <a:t>4</a:t>
            </a:fld>
            <a:endParaRPr lang="nl-NL"/>
          </a:p>
        </p:txBody>
      </p:sp>
    </p:spTree>
    <p:extLst>
      <p:ext uri="{BB962C8B-B14F-4D97-AF65-F5344CB8AC3E}">
        <p14:creationId xmlns:p14="http://schemas.microsoft.com/office/powerpoint/2010/main" val="117697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0" i="1" dirty="0"/>
          </a:p>
        </p:txBody>
      </p:sp>
      <p:sp>
        <p:nvSpPr>
          <p:cNvPr id="4" name="Tijdelijke aanduiding voor dianummer 3"/>
          <p:cNvSpPr>
            <a:spLocks noGrp="1"/>
          </p:cNvSpPr>
          <p:nvPr>
            <p:ph type="sldNum" sz="quarter" idx="5"/>
          </p:nvPr>
        </p:nvSpPr>
        <p:spPr/>
        <p:txBody>
          <a:bodyPr/>
          <a:lstStyle/>
          <a:p>
            <a:fld id="{10B32C65-5005-4605-8066-6953C27C5E63}" type="slidenum">
              <a:rPr lang="nl-NL" smtClean="0"/>
              <a:t>6</a:t>
            </a:fld>
            <a:endParaRPr lang="nl-NL"/>
          </a:p>
        </p:txBody>
      </p:sp>
    </p:spTree>
    <p:extLst>
      <p:ext uri="{BB962C8B-B14F-4D97-AF65-F5344CB8AC3E}">
        <p14:creationId xmlns:p14="http://schemas.microsoft.com/office/powerpoint/2010/main" val="3061376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normAutofit/>
          </a:bodyPr>
          <a:lstStyle>
            <a:lvl1pPr>
              <a:defRPr sz="2800">
                <a:latin typeface="Arial" pitchFamily="34" charset="0"/>
                <a:cs typeface="Arial" pitchFamily="34" charset="0"/>
              </a:defRPr>
            </a:lvl1pPr>
          </a:lstStyle>
          <a:p>
            <a:r>
              <a:rPr lang="nl-NL" dirty="0"/>
              <a:t>Klik om de stijl te bewerken</a:t>
            </a:r>
          </a:p>
        </p:txBody>
      </p:sp>
      <p:sp>
        <p:nvSpPr>
          <p:cNvPr id="3" name="Ondertitel 2"/>
          <p:cNvSpPr>
            <a:spLocks noGrp="1"/>
          </p:cNvSpPr>
          <p:nvPr>
            <p:ph type="subTitle" idx="1"/>
          </p:nvPr>
        </p:nvSpPr>
        <p:spPr>
          <a:xfrm>
            <a:off x="1371600" y="3886200"/>
            <a:ext cx="64008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31-8-2020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192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31-8-2020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172719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979712" y="332656"/>
            <a:ext cx="6645424" cy="648072"/>
          </a:xfrm>
        </p:spPr>
        <p:txBody>
          <a:bodyPr>
            <a:noAutofit/>
          </a:bodyPr>
          <a:lstStyle>
            <a:lvl1pPr algn="r">
              <a:defRPr sz="2800" b="1">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idx="1"/>
          </p:nvPr>
        </p:nvSpPr>
        <p:spPr>
          <a:xfrm>
            <a:off x="2051720" y="1196752"/>
            <a:ext cx="6635080"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31-8-2020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7688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normAutofit/>
          </a:bodyPr>
          <a:lstStyle>
            <a:lvl1pPr algn="l">
              <a:defRPr sz="3600" b="1" cap="all">
                <a:latin typeface="Arial" pitchFamily="34" charset="0"/>
                <a:cs typeface="Arial"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31-8-2020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757338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r">
              <a:defRPr>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31-8-2020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543783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r">
              <a:defRPr>
                <a:latin typeface="Arial" panose="020B0604020202020204" pitchFamily="34" charset="0"/>
                <a:cs typeface="Arial" panose="020B0604020202020204"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31-8-2020</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32410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31-8-2020</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294256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31-8-2020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24592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31-8-2020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171061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r">
              <a:defRPr>
                <a:latin typeface="Arial" panose="020B0604020202020204" pitchFamily="34" charset="0"/>
                <a:cs typeface="Arial" panose="020B0604020202020204" pitchFamily="34" charset="0"/>
              </a:defRPr>
            </a:lvl1pPr>
          </a:lstStyle>
          <a:p>
            <a:r>
              <a:rPr lang="nl-NL" dirty="0"/>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31-8-2020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64550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FED390-F77C-4CDE-BB93-EE6416285244}" type="datetimeFigureOut">
              <a:rPr lang="nl-NL" smtClean="0"/>
              <a:t>31-8-2020</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308CA-A037-474B-AA6E-6C7C048F3532}" type="slidenum">
              <a:rPr lang="nl-NL" smtClean="0"/>
              <a:t>‹nr.›</a:t>
            </a:fld>
            <a:endParaRPr lang="nl-NL"/>
          </a:p>
        </p:txBody>
      </p:sp>
      <p:pic>
        <p:nvPicPr>
          <p:cNvPr id="8" name="Afbeelding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685"/>
            <a:ext cx="9144000" cy="6856629"/>
          </a:xfrm>
          <a:prstGeom prst="rect">
            <a:avLst/>
          </a:prstGeom>
        </p:spPr>
      </p:pic>
    </p:spTree>
    <p:extLst>
      <p:ext uri="{BB962C8B-B14F-4D97-AF65-F5344CB8AC3E}">
        <p14:creationId xmlns:p14="http://schemas.microsoft.com/office/powerpoint/2010/main" val="1696447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gLZv7ogZyW8"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peter-paul.stoof@tilburg.nl"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hyperlink" Target="mailto:bart.van.dalen@tilburg.nl"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mailto:joris.ketelaars@tilburg.nl"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mailto:ankie.van.de.sande@tilburg.nl"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29" y="-26605"/>
            <a:ext cx="9144000" cy="6856629"/>
          </a:xfrm>
          <a:prstGeom prst="rect">
            <a:avLst/>
          </a:prstGeom>
        </p:spPr>
      </p:pic>
      <p:sp>
        <p:nvSpPr>
          <p:cNvPr id="4" name="Tekstvak 3"/>
          <p:cNvSpPr txBox="1"/>
          <p:nvPr/>
        </p:nvSpPr>
        <p:spPr>
          <a:xfrm>
            <a:off x="899592" y="908720"/>
            <a:ext cx="7488832" cy="2492990"/>
          </a:xfrm>
          <a:prstGeom prst="rect">
            <a:avLst/>
          </a:prstGeom>
          <a:noFill/>
        </p:spPr>
        <p:txBody>
          <a:bodyPr wrap="square" rtlCol="0">
            <a:spAutoFit/>
          </a:bodyPr>
          <a:lstStyle/>
          <a:p>
            <a:pPr algn="ctr"/>
            <a:r>
              <a:rPr lang="nl-NL" sz="3600" dirty="0">
                <a:latin typeface="Arial" pitchFamily="34" charset="0"/>
                <a:cs typeface="Arial" pitchFamily="34" charset="0"/>
              </a:rPr>
              <a:t>IBS Leefbare Stad </a:t>
            </a:r>
          </a:p>
          <a:p>
            <a:pPr algn="ctr"/>
            <a:r>
              <a:rPr lang="nl-NL" sz="3600" dirty="0">
                <a:latin typeface="Arial" pitchFamily="34" charset="0"/>
                <a:cs typeface="Arial" pitchFamily="34" charset="0"/>
              </a:rPr>
              <a:t>Leerjaar 3 periode 1</a:t>
            </a:r>
          </a:p>
          <a:p>
            <a:pPr algn="ctr"/>
            <a:endParaRPr lang="nl-NL" sz="2800" dirty="0">
              <a:latin typeface="Arial" pitchFamily="34" charset="0"/>
              <a:cs typeface="Arial" pitchFamily="34" charset="0"/>
            </a:endParaRPr>
          </a:p>
          <a:p>
            <a:pPr algn="ctr"/>
            <a:r>
              <a:rPr lang="nl-NL" sz="2800" dirty="0">
                <a:latin typeface="Arial" pitchFamily="34" charset="0"/>
                <a:cs typeface="Arial" pitchFamily="34" charset="0"/>
              </a:rPr>
              <a:t>Introductie van dit IBS op </a:t>
            </a:r>
          </a:p>
          <a:p>
            <a:pPr algn="ctr"/>
            <a:r>
              <a:rPr lang="nl-NL" sz="2800" dirty="0">
                <a:latin typeface="Arial" pitchFamily="34" charset="0"/>
                <a:cs typeface="Arial" pitchFamily="34" charset="0"/>
              </a:rPr>
              <a:t>maandag 31 augustus </a:t>
            </a:r>
          </a:p>
        </p:txBody>
      </p:sp>
      <p:sp>
        <p:nvSpPr>
          <p:cNvPr id="5" name="Tekstvak 4">
            <a:extLst>
              <a:ext uri="{FF2B5EF4-FFF2-40B4-BE49-F238E27FC236}">
                <a16:creationId xmlns:a16="http://schemas.microsoft.com/office/drawing/2014/main" id="{D1D9B006-E04D-4286-BF2E-CA04316A9252}"/>
              </a:ext>
            </a:extLst>
          </p:cNvPr>
          <p:cNvSpPr txBox="1"/>
          <p:nvPr/>
        </p:nvSpPr>
        <p:spPr>
          <a:xfrm>
            <a:off x="323528" y="3573016"/>
            <a:ext cx="6264696" cy="646331"/>
          </a:xfrm>
          <a:prstGeom prst="rect">
            <a:avLst/>
          </a:prstGeom>
          <a:noFill/>
        </p:spPr>
        <p:txBody>
          <a:bodyPr wrap="square">
            <a:spAutoFit/>
          </a:bodyPr>
          <a:lstStyle/>
          <a:p>
            <a:r>
              <a:rPr lang="nl-NL" dirty="0">
                <a:hlinkClick r:id="rId3"/>
              </a:rPr>
              <a:t>https://www.youtube.com/watch?v=gLZv7ogZyW8</a:t>
            </a:r>
            <a:endParaRPr lang="nl-NL" dirty="0"/>
          </a:p>
          <a:p>
            <a:r>
              <a:rPr lang="nl-NL" dirty="0"/>
              <a:t>Eefje de Visser, De Stad</a:t>
            </a:r>
          </a:p>
        </p:txBody>
      </p:sp>
    </p:spTree>
    <p:extLst>
      <p:ext uri="{BB962C8B-B14F-4D97-AF65-F5344CB8AC3E}">
        <p14:creationId xmlns:p14="http://schemas.microsoft.com/office/powerpoint/2010/main" val="4240300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1D0E5EB6-3FA4-4AE4-B230-5E2F817FD5BD}"/>
              </a:ext>
            </a:extLst>
          </p:cNvPr>
          <p:cNvSpPr txBox="1"/>
          <p:nvPr/>
        </p:nvSpPr>
        <p:spPr>
          <a:xfrm>
            <a:off x="611560" y="986825"/>
            <a:ext cx="6624736" cy="707886"/>
          </a:xfrm>
          <a:prstGeom prst="rect">
            <a:avLst/>
          </a:prstGeom>
          <a:noFill/>
        </p:spPr>
        <p:txBody>
          <a:bodyPr wrap="square" rtlCol="0">
            <a:spAutoFit/>
          </a:bodyPr>
          <a:lstStyle/>
          <a:p>
            <a:r>
              <a:rPr lang="nl-NL" sz="4000" dirty="0">
                <a:solidFill>
                  <a:schemeClr val="accent2"/>
                </a:solidFill>
              </a:rPr>
              <a:t>Casus 2: </a:t>
            </a:r>
          </a:p>
        </p:txBody>
      </p:sp>
      <p:sp>
        <p:nvSpPr>
          <p:cNvPr id="4" name="Tekstvak 3">
            <a:extLst>
              <a:ext uri="{FF2B5EF4-FFF2-40B4-BE49-F238E27FC236}">
                <a16:creationId xmlns:a16="http://schemas.microsoft.com/office/drawing/2014/main" id="{D74FC826-7F0E-4ACC-96A9-238D6BF119F0}"/>
              </a:ext>
            </a:extLst>
          </p:cNvPr>
          <p:cNvSpPr txBox="1"/>
          <p:nvPr/>
        </p:nvSpPr>
        <p:spPr>
          <a:xfrm>
            <a:off x="611560" y="1718790"/>
            <a:ext cx="8280920" cy="4708981"/>
          </a:xfrm>
          <a:prstGeom prst="rect">
            <a:avLst/>
          </a:prstGeom>
          <a:noFill/>
        </p:spPr>
        <p:txBody>
          <a:bodyPr wrap="square">
            <a:spAutoFit/>
          </a:bodyPr>
          <a:lstStyle/>
          <a:p>
            <a:pPr algn="l" rtl="0" fontAlgn="base"/>
            <a:r>
              <a:rPr lang="nl-NL" sz="2000" b="1" i="0" dirty="0">
                <a:solidFill>
                  <a:srgbClr val="000000"/>
                </a:solidFill>
                <a:effectLst/>
                <a:latin typeface="Calibri" panose="020F0502020204030204" pitchFamily="34" charset="0"/>
              </a:rPr>
              <a:t>Basisschool in verbinding met de wijk</a:t>
            </a:r>
            <a:r>
              <a:rPr lang="nl-NL" sz="2000" b="0" i="0" dirty="0">
                <a:solidFill>
                  <a:srgbClr val="000000"/>
                </a:solidFill>
                <a:effectLst/>
                <a:latin typeface="Calibri" panose="020F0502020204030204" pitchFamily="34" charset="0"/>
              </a:rPr>
              <a:t> </a:t>
            </a:r>
            <a:endParaRPr lang="nl-NL" sz="2000" b="0" i="0" dirty="0">
              <a:solidFill>
                <a:srgbClr val="000000"/>
              </a:solidFill>
              <a:effectLst/>
              <a:latin typeface="Segoe UI" panose="020B0502040204020203" pitchFamily="34" charset="0"/>
            </a:endParaRPr>
          </a:p>
          <a:p>
            <a:pPr algn="l" rtl="0" fontAlgn="base"/>
            <a:r>
              <a:rPr lang="nl-NL" sz="2000" b="1" i="0" dirty="0">
                <a:solidFill>
                  <a:srgbClr val="000000"/>
                </a:solidFill>
                <a:effectLst/>
                <a:latin typeface="Calibri" panose="020F0502020204030204" pitchFamily="34" charset="0"/>
              </a:rPr>
              <a:t>Contactpersoon = Peter Paul Stoof, </a:t>
            </a:r>
            <a:r>
              <a:rPr lang="nl-NL" sz="2000" b="1" i="0" u="sng" strike="noStrike" dirty="0">
                <a:solidFill>
                  <a:srgbClr val="0000FF"/>
                </a:solidFill>
                <a:effectLst/>
                <a:latin typeface="Calibri" panose="020F0502020204030204" pitchFamily="34" charset="0"/>
                <a:hlinkClick r:id="rId2"/>
              </a:rPr>
              <a:t>peter-paul.stoof@tilburg.nl</a:t>
            </a:r>
            <a:r>
              <a:rPr lang="nl-NL" sz="2000" b="1" i="0" dirty="0">
                <a:solidFill>
                  <a:srgbClr val="000000"/>
                </a:solidFill>
                <a:effectLst/>
                <a:latin typeface="Calibri" panose="020F0502020204030204" pitchFamily="34" charset="0"/>
              </a:rPr>
              <a:t> </a:t>
            </a:r>
            <a:r>
              <a:rPr lang="nl-NL" sz="2000" b="0" i="0" dirty="0">
                <a:solidFill>
                  <a:srgbClr val="000000"/>
                </a:solidFill>
                <a:effectLst/>
                <a:latin typeface="Calibri" panose="020F0502020204030204" pitchFamily="34" charset="0"/>
              </a:rPr>
              <a:t> </a:t>
            </a:r>
            <a:endParaRPr lang="nl-NL" sz="2000" b="0" i="0" dirty="0">
              <a:solidFill>
                <a:srgbClr val="000000"/>
              </a:solidFill>
              <a:effectLst/>
              <a:latin typeface="Segoe UI" panose="020B0502040204020203" pitchFamily="34" charset="0"/>
            </a:endParaRPr>
          </a:p>
          <a:p>
            <a:pPr algn="l" rtl="0" fontAlgn="base"/>
            <a:r>
              <a:rPr lang="nl-NL" sz="2000" b="0" i="0" dirty="0">
                <a:solidFill>
                  <a:srgbClr val="000000"/>
                </a:solidFill>
                <a:effectLst/>
                <a:latin typeface="Calibri" panose="020F0502020204030204" pitchFamily="34" charset="0"/>
              </a:rPr>
              <a:t> </a:t>
            </a:r>
            <a:endParaRPr lang="nl-NL" sz="2000" b="0" i="0" dirty="0">
              <a:solidFill>
                <a:srgbClr val="000000"/>
              </a:solidFill>
              <a:effectLst/>
              <a:latin typeface="Segoe UI" panose="020B0502040204020203" pitchFamily="34" charset="0"/>
            </a:endParaRPr>
          </a:p>
          <a:p>
            <a:pPr algn="l" rtl="0" fontAlgn="base"/>
            <a:r>
              <a:rPr lang="nl-NL" sz="2000" b="0" i="0" dirty="0">
                <a:solidFill>
                  <a:srgbClr val="000000"/>
                </a:solidFill>
                <a:effectLst/>
                <a:latin typeface="Calibri" panose="020F0502020204030204" pitchFamily="34" charset="0"/>
              </a:rPr>
              <a:t>Centraal staat de basisschool in de wijk Fatima, een wijkschool in Tilburg Zuid. De basisschool is traditioneel bedoeld om kinderen van vier tot twaalf jaar kennis en vaardigheden bij te brengen. Maar steeds vaker zie je dat scholen ook andere functies in hun gebouw toestaan of aan hun lesprogramma koppelen voor inwoners buiten deze leeftijd. Dat doen ze door bijvoorbeeld verbindingen te maken met andere instellingen door andere functies in de school toe te laten. Op die manier wordt de school nog meer onderdeel van de woonwijk of leefgemeenschap. De basisschool Fatima wil ook graag nog beter in verbinding staan met de wijk.  </a:t>
            </a:r>
            <a:endParaRPr lang="nl-NL" sz="2000" b="0" i="0" dirty="0">
              <a:solidFill>
                <a:srgbClr val="000000"/>
              </a:solidFill>
              <a:effectLst/>
              <a:latin typeface="Segoe UI" panose="020B0502040204020203" pitchFamily="34" charset="0"/>
            </a:endParaRPr>
          </a:p>
          <a:p>
            <a:pPr algn="l" rtl="0" fontAlgn="base"/>
            <a:r>
              <a:rPr lang="nl-NL" sz="2000" b="0" i="0" dirty="0">
                <a:solidFill>
                  <a:srgbClr val="000000"/>
                </a:solidFill>
                <a:effectLst/>
                <a:latin typeface="Calibri" panose="020F0502020204030204" pitchFamily="34" charset="0"/>
              </a:rPr>
              <a:t> </a:t>
            </a:r>
            <a:endParaRPr lang="nl-NL" sz="2000" b="0" i="0" dirty="0">
              <a:solidFill>
                <a:srgbClr val="000000"/>
              </a:solidFill>
              <a:effectLst/>
              <a:latin typeface="Segoe UI" panose="020B0502040204020203" pitchFamily="34" charset="0"/>
            </a:endParaRPr>
          </a:p>
          <a:p>
            <a:pPr algn="l" rtl="0" fontAlgn="base"/>
            <a:r>
              <a:rPr lang="nl-NL" sz="2000" b="1" i="0" dirty="0">
                <a:solidFill>
                  <a:srgbClr val="000000"/>
                </a:solidFill>
                <a:effectLst/>
                <a:latin typeface="Calibri" panose="020F0502020204030204" pitchFamily="34" charset="0"/>
              </a:rPr>
              <a:t>Hoofdvraag: Wat kan de basisschool Fatima doen om nog beter in verbinding te staan met de wijk?</a:t>
            </a:r>
            <a:r>
              <a:rPr lang="nl-NL" sz="2000" b="0" i="0" dirty="0">
                <a:solidFill>
                  <a:srgbClr val="000000"/>
                </a:solidFill>
                <a:effectLst/>
                <a:latin typeface="Calibri" panose="020F0502020204030204" pitchFamily="34" charset="0"/>
              </a:rPr>
              <a:t> </a:t>
            </a:r>
            <a:endParaRPr lang="nl-NL" sz="2000"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3628457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5FA885B5-470B-47E4-A6AA-0AC06D46B4BA}"/>
              </a:ext>
            </a:extLst>
          </p:cNvPr>
          <p:cNvPicPr>
            <a:picLocks noChangeAspect="1"/>
          </p:cNvPicPr>
          <p:nvPr/>
        </p:nvPicPr>
        <p:blipFill>
          <a:blip r:embed="rId2"/>
          <a:stretch>
            <a:fillRect/>
          </a:stretch>
        </p:blipFill>
        <p:spPr>
          <a:xfrm>
            <a:off x="611560" y="980728"/>
            <a:ext cx="4155123" cy="2695617"/>
          </a:xfrm>
          <a:prstGeom prst="rect">
            <a:avLst/>
          </a:prstGeom>
        </p:spPr>
      </p:pic>
      <p:pic>
        <p:nvPicPr>
          <p:cNvPr id="3" name="Afbeelding 2">
            <a:extLst>
              <a:ext uri="{FF2B5EF4-FFF2-40B4-BE49-F238E27FC236}">
                <a16:creationId xmlns:a16="http://schemas.microsoft.com/office/drawing/2014/main" id="{42B3D43F-4812-4061-865E-08DE6600E646}"/>
              </a:ext>
            </a:extLst>
          </p:cNvPr>
          <p:cNvPicPr>
            <a:picLocks noChangeAspect="1"/>
          </p:cNvPicPr>
          <p:nvPr/>
        </p:nvPicPr>
        <p:blipFill>
          <a:blip r:embed="rId3"/>
          <a:stretch>
            <a:fillRect/>
          </a:stretch>
        </p:blipFill>
        <p:spPr>
          <a:xfrm>
            <a:off x="4932040" y="1556792"/>
            <a:ext cx="3784916" cy="2119553"/>
          </a:xfrm>
          <a:prstGeom prst="rect">
            <a:avLst/>
          </a:prstGeom>
          <a:ln>
            <a:solidFill>
              <a:schemeClr val="tx1"/>
            </a:solidFill>
          </a:ln>
        </p:spPr>
      </p:pic>
      <p:pic>
        <p:nvPicPr>
          <p:cNvPr id="4" name="Afbeelding 3">
            <a:extLst>
              <a:ext uri="{FF2B5EF4-FFF2-40B4-BE49-F238E27FC236}">
                <a16:creationId xmlns:a16="http://schemas.microsoft.com/office/drawing/2014/main" id="{12BAE688-6E32-400F-8BA7-72FFDF7C83CC}"/>
              </a:ext>
            </a:extLst>
          </p:cNvPr>
          <p:cNvPicPr>
            <a:picLocks noChangeAspect="1"/>
          </p:cNvPicPr>
          <p:nvPr/>
        </p:nvPicPr>
        <p:blipFill>
          <a:blip r:embed="rId4"/>
          <a:stretch>
            <a:fillRect/>
          </a:stretch>
        </p:blipFill>
        <p:spPr>
          <a:xfrm>
            <a:off x="1475656" y="3933056"/>
            <a:ext cx="3291027" cy="2465094"/>
          </a:xfrm>
          <a:prstGeom prst="rect">
            <a:avLst/>
          </a:prstGeom>
        </p:spPr>
      </p:pic>
      <p:pic>
        <p:nvPicPr>
          <p:cNvPr id="5" name="Afbeelding 4">
            <a:extLst>
              <a:ext uri="{FF2B5EF4-FFF2-40B4-BE49-F238E27FC236}">
                <a16:creationId xmlns:a16="http://schemas.microsoft.com/office/drawing/2014/main" id="{69144D93-1067-4547-A229-3874C5BE9F09}"/>
              </a:ext>
            </a:extLst>
          </p:cNvPr>
          <p:cNvPicPr>
            <a:picLocks noChangeAspect="1"/>
          </p:cNvPicPr>
          <p:nvPr/>
        </p:nvPicPr>
        <p:blipFill>
          <a:blip r:embed="rId5"/>
          <a:stretch>
            <a:fillRect/>
          </a:stretch>
        </p:blipFill>
        <p:spPr>
          <a:xfrm>
            <a:off x="4932039" y="3961426"/>
            <a:ext cx="3291027" cy="2468270"/>
          </a:xfrm>
          <a:prstGeom prst="rect">
            <a:avLst/>
          </a:prstGeom>
        </p:spPr>
      </p:pic>
    </p:spTree>
    <p:extLst>
      <p:ext uri="{BB962C8B-B14F-4D97-AF65-F5344CB8AC3E}">
        <p14:creationId xmlns:p14="http://schemas.microsoft.com/office/powerpoint/2010/main" val="524532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1D0E5EB6-3FA4-4AE4-B230-5E2F817FD5BD}"/>
              </a:ext>
            </a:extLst>
          </p:cNvPr>
          <p:cNvSpPr txBox="1"/>
          <p:nvPr/>
        </p:nvSpPr>
        <p:spPr>
          <a:xfrm>
            <a:off x="611560" y="986825"/>
            <a:ext cx="6624736" cy="707886"/>
          </a:xfrm>
          <a:prstGeom prst="rect">
            <a:avLst/>
          </a:prstGeom>
          <a:noFill/>
        </p:spPr>
        <p:txBody>
          <a:bodyPr wrap="square" rtlCol="0">
            <a:spAutoFit/>
          </a:bodyPr>
          <a:lstStyle/>
          <a:p>
            <a:r>
              <a:rPr lang="nl-NL" sz="4000" dirty="0">
                <a:solidFill>
                  <a:schemeClr val="accent2"/>
                </a:solidFill>
              </a:rPr>
              <a:t>Casus 3: </a:t>
            </a:r>
          </a:p>
        </p:txBody>
      </p:sp>
      <p:sp>
        <p:nvSpPr>
          <p:cNvPr id="4" name="Tekstvak 3">
            <a:extLst>
              <a:ext uri="{FF2B5EF4-FFF2-40B4-BE49-F238E27FC236}">
                <a16:creationId xmlns:a16="http://schemas.microsoft.com/office/drawing/2014/main" id="{A7E4E66B-938C-423B-B54B-D0B2ECCC52F1}"/>
              </a:ext>
            </a:extLst>
          </p:cNvPr>
          <p:cNvSpPr txBox="1"/>
          <p:nvPr/>
        </p:nvSpPr>
        <p:spPr>
          <a:xfrm>
            <a:off x="618703" y="1844824"/>
            <a:ext cx="8345785" cy="4093428"/>
          </a:xfrm>
          <a:prstGeom prst="rect">
            <a:avLst/>
          </a:prstGeom>
          <a:noFill/>
        </p:spPr>
        <p:txBody>
          <a:bodyPr wrap="square">
            <a:spAutoFit/>
          </a:bodyPr>
          <a:lstStyle/>
          <a:p>
            <a:pPr algn="l" rtl="0" fontAlgn="base"/>
            <a:r>
              <a:rPr lang="nl-NL" sz="2000" b="1" i="0" dirty="0">
                <a:solidFill>
                  <a:srgbClr val="000000"/>
                </a:solidFill>
                <a:effectLst/>
                <a:latin typeface="Calibri" panose="020F0502020204030204" pitchFamily="34" charset="0"/>
              </a:rPr>
              <a:t>Aantrekkelijke binnenstad bij hitte</a:t>
            </a:r>
            <a:r>
              <a:rPr lang="nl-NL" sz="2000" b="0" i="0" dirty="0">
                <a:solidFill>
                  <a:srgbClr val="000000"/>
                </a:solidFill>
                <a:effectLst/>
                <a:latin typeface="Calibri" panose="020F0502020204030204" pitchFamily="34" charset="0"/>
              </a:rPr>
              <a:t> </a:t>
            </a:r>
            <a:endParaRPr lang="nl-NL" sz="2000" b="0" i="0" dirty="0">
              <a:solidFill>
                <a:srgbClr val="000000"/>
              </a:solidFill>
              <a:effectLst/>
              <a:latin typeface="Segoe UI" panose="020B0502040204020203" pitchFamily="34" charset="0"/>
            </a:endParaRPr>
          </a:p>
          <a:p>
            <a:pPr algn="l" rtl="0" fontAlgn="base"/>
            <a:r>
              <a:rPr lang="nl-NL" sz="2000" b="1" i="0" dirty="0">
                <a:solidFill>
                  <a:srgbClr val="000000"/>
                </a:solidFill>
                <a:effectLst/>
                <a:latin typeface="Calibri" panose="020F0502020204030204" pitchFamily="34" charset="0"/>
              </a:rPr>
              <a:t>Contactpersoon =  Bart van Dalen, </a:t>
            </a:r>
            <a:r>
              <a:rPr lang="nl-NL" sz="2000" b="1" i="0" u="sng" strike="noStrike" dirty="0">
                <a:solidFill>
                  <a:srgbClr val="0000FF"/>
                </a:solidFill>
                <a:effectLst/>
                <a:latin typeface="Calibri" panose="020F0502020204030204" pitchFamily="34" charset="0"/>
                <a:hlinkClick r:id="rId2"/>
              </a:rPr>
              <a:t>bart.van.dalen@tilburg.nl</a:t>
            </a:r>
            <a:r>
              <a:rPr lang="nl-NL" sz="2000" b="1" i="0" dirty="0">
                <a:solidFill>
                  <a:srgbClr val="000000"/>
                </a:solidFill>
                <a:effectLst/>
                <a:latin typeface="Calibri" panose="020F0502020204030204" pitchFamily="34" charset="0"/>
              </a:rPr>
              <a:t> </a:t>
            </a:r>
            <a:r>
              <a:rPr lang="nl-NL" sz="2000" b="0" i="0" dirty="0">
                <a:solidFill>
                  <a:srgbClr val="000000"/>
                </a:solidFill>
                <a:effectLst/>
                <a:latin typeface="Calibri" panose="020F0502020204030204" pitchFamily="34" charset="0"/>
              </a:rPr>
              <a:t> </a:t>
            </a:r>
            <a:endParaRPr lang="nl-NL" sz="2000" b="0" i="0" dirty="0">
              <a:solidFill>
                <a:srgbClr val="000000"/>
              </a:solidFill>
              <a:effectLst/>
              <a:latin typeface="Segoe UI" panose="020B0502040204020203" pitchFamily="34" charset="0"/>
            </a:endParaRPr>
          </a:p>
          <a:p>
            <a:pPr algn="l" rtl="0" fontAlgn="base"/>
            <a:r>
              <a:rPr lang="nl-NL" sz="2000" b="0" i="0" dirty="0">
                <a:solidFill>
                  <a:srgbClr val="000000"/>
                </a:solidFill>
                <a:effectLst/>
                <a:latin typeface="Calibri" panose="020F0502020204030204" pitchFamily="34" charset="0"/>
              </a:rPr>
              <a:t> </a:t>
            </a:r>
            <a:endParaRPr lang="nl-NL" sz="2000" b="0" i="0" dirty="0">
              <a:solidFill>
                <a:srgbClr val="000000"/>
              </a:solidFill>
              <a:effectLst/>
              <a:latin typeface="Segoe UI" panose="020B0502040204020203" pitchFamily="34" charset="0"/>
            </a:endParaRPr>
          </a:p>
          <a:p>
            <a:pPr algn="l" rtl="0" fontAlgn="base"/>
            <a:r>
              <a:rPr lang="nl-NL" sz="2000" b="0" i="0" dirty="0">
                <a:solidFill>
                  <a:srgbClr val="000000"/>
                </a:solidFill>
                <a:effectLst/>
                <a:latin typeface="Calibri" panose="020F0502020204030204" pitchFamily="34" charset="0"/>
              </a:rPr>
              <a:t>Het klimaat verandert. Dit heeft gevolgen voor de binnenstad van Tilburg waar de temperaturen van hittestress nog enkele graden hoger zijn dan in de omgeving. De binnenstad is en plek waar veel mensen wonen, werken, winkelen en recreëren. De bezoekersaantallen aan de binnenstad dalen fors als het heet is in de stad. De gemeente gaat op diverse plekken bomen planten, maar dit is niet genoeg. We zoeken meer oplossingen om bij hitte een aantrekkelijke binnenstad te zijn. </a:t>
            </a:r>
            <a:endParaRPr lang="nl-NL" sz="2000" b="0" i="0" dirty="0">
              <a:solidFill>
                <a:srgbClr val="000000"/>
              </a:solidFill>
              <a:effectLst/>
              <a:latin typeface="Segoe UI" panose="020B0502040204020203" pitchFamily="34" charset="0"/>
            </a:endParaRPr>
          </a:p>
          <a:p>
            <a:pPr algn="l" rtl="0" fontAlgn="base"/>
            <a:r>
              <a:rPr lang="nl-NL" sz="2000" b="0" i="0" dirty="0">
                <a:solidFill>
                  <a:srgbClr val="000000"/>
                </a:solidFill>
                <a:effectLst/>
                <a:latin typeface="Calibri" panose="020F0502020204030204" pitchFamily="34" charset="0"/>
              </a:rPr>
              <a:t> </a:t>
            </a:r>
            <a:endParaRPr lang="nl-NL" sz="2000" b="0" i="0" dirty="0">
              <a:solidFill>
                <a:srgbClr val="000000"/>
              </a:solidFill>
              <a:effectLst/>
              <a:latin typeface="Segoe UI" panose="020B0502040204020203" pitchFamily="34" charset="0"/>
            </a:endParaRPr>
          </a:p>
          <a:p>
            <a:pPr algn="l" rtl="0" fontAlgn="base"/>
            <a:r>
              <a:rPr lang="nl-NL" sz="2000" b="1" i="0" dirty="0">
                <a:solidFill>
                  <a:srgbClr val="000000"/>
                </a:solidFill>
                <a:effectLst/>
                <a:latin typeface="Calibri" panose="020F0502020204030204" pitchFamily="34" charset="0"/>
              </a:rPr>
              <a:t>Hoofdvraag: Hoe kan de binnenstad van Tilburg ook op hete dagen een aantrekkelijke plek zijn om te winkelen, werken en recreëren? </a:t>
            </a:r>
            <a:r>
              <a:rPr lang="nl-NL" sz="2000" b="0" i="0" dirty="0">
                <a:solidFill>
                  <a:srgbClr val="000000"/>
                </a:solidFill>
                <a:effectLst/>
                <a:latin typeface="Calibri" panose="020F0502020204030204" pitchFamily="34" charset="0"/>
              </a:rPr>
              <a:t> </a:t>
            </a:r>
            <a:endParaRPr lang="nl-NL" sz="2000"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351128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7DA045FC-50E1-496E-A698-F653A206BF7F}"/>
              </a:ext>
            </a:extLst>
          </p:cNvPr>
          <p:cNvPicPr>
            <a:picLocks noChangeAspect="1"/>
          </p:cNvPicPr>
          <p:nvPr/>
        </p:nvPicPr>
        <p:blipFill>
          <a:blip r:embed="rId2"/>
          <a:stretch>
            <a:fillRect/>
          </a:stretch>
        </p:blipFill>
        <p:spPr>
          <a:xfrm>
            <a:off x="323528" y="188640"/>
            <a:ext cx="5657771" cy="3168352"/>
          </a:xfrm>
          <a:prstGeom prst="rect">
            <a:avLst/>
          </a:prstGeom>
        </p:spPr>
      </p:pic>
      <p:pic>
        <p:nvPicPr>
          <p:cNvPr id="3" name="Afbeelding 2">
            <a:extLst>
              <a:ext uri="{FF2B5EF4-FFF2-40B4-BE49-F238E27FC236}">
                <a16:creationId xmlns:a16="http://schemas.microsoft.com/office/drawing/2014/main" id="{A27FDBDC-9D69-4DC1-AB45-EE723BB5C11B}"/>
              </a:ext>
            </a:extLst>
          </p:cNvPr>
          <p:cNvPicPr>
            <a:picLocks noChangeAspect="1"/>
          </p:cNvPicPr>
          <p:nvPr/>
        </p:nvPicPr>
        <p:blipFill>
          <a:blip r:embed="rId3"/>
          <a:stretch>
            <a:fillRect/>
          </a:stretch>
        </p:blipFill>
        <p:spPr>
          <a:xfrm>
            <a:off x="2987824" y="2780928"/>
            <a:ext cx="5581650" cy="4248150"/>
          </a:xfrm>
          <a:prstGeom prst="rect">
            <a:avLst/>
          </a:prstGeom>
        </p:spPr>
      </p:pic>
    </p:spTree>
    <p:extLst>
      <p:ext uri="{BB962C8B-B14F-4D97-AF65-F5344CB8AC3E}">
        <p14:creationId xmlns:p14="http://schemas.microsoft.com/office/powerpoint/2010/main" val="1593758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1D0E5EB6-3FA4-4AE4-B230-5E2F817FD5BD}"/>
              </a:ext>
            </a:extLst>
          </p:cNvPr>
          <p:cNvSpPr txBox="1"/>
          <p:nvPr/>
        </p:nvSpPr>
        <p:spPr>
          <a:xfrm>
            <a:off x="3491880" y="404664"/>
            <a:ext cx="6624736" cy="707886"/>
          </a:xfrm>
          <a:prstGeom prst="rect">
            <a:avLst/>
          </a:prstGeom>
          <a:noFill/>
        </p:spPr>
        <p:txBody>
          <a:bodyPr wrap="square" rtlCol="0">
            <a:spAutoFit/>
          </a:bodyPr>
          <a:lstStyle/>
          <a:p>
            <a:r>
              <a:rPr lang="nl-NL" sz="4000" dirty="0">
                <a:solidFill>
                  <a:schemeClr val="accent2"/>
                </a:solidFill>
              </a:rPr>
              <a:t>Casus 4: </a:t>
            </a:r>
          </a:p>
        </p:txBody>
      </p:sp>
      <p:sp>
        <p:nvSpPr>
          <p:cNvPr id="4" name="Tekstvak 3">
            <a:extLst>
              <a:ext uri="{FF2B5EF4-FFF2-40B4-BE49-F238E27FC236}">
                <a16:creationId xmlns:a16="http://schemas.microsoft.com/office/drawing/2014/main" id="{03E4A165-5B01-404B-B88F-937D6BE74494}"/>
              </a:ext>
            </a:extLst>
          </p:cNvPr>
          <p:cNvSpPr txBox="1"/>
          <p:nvPr/>
        </p:nvSpPr>
        <p:spPr>
          <a:xfrm>
            <a:off x="395536" y="987408"/>
            <a:ext cx="8496944" cy="5632311"/>
          </a:xfrm>
          <a:prstGeom prst="rect">
            <a:avLst/>
          </a:prstGeom>
          <a:noFill/>
        </p:spPr>
        <p:txBody>
          <a:bodyPr wrap="square">
            <a:spAutoFit/>
          </a:bodyPr>
          <a:lstStyle/>
          <a:p>
            <a:pPr algn="l" rtl="0" fontAlgn="base"/>
            <a:r>
              <a:rPr lang="nl-NL" sz="2000" b="1" i="0" dirty="0">
                <a:solidFill>
                  <a:srgbClr val="000000"/>
                </a:solidFill>
                <a:effectLst/>
                <a:latin typeface="Calibri" panose="020F0502020204030204" pitchFamily="34" charset="0"/>
              </a:rPr>
              <a:t>Abdij- en Torenbuurt, dubbele duurzaamheid </a:t>
            </a:r>
            <a:r>
              <a:rPr lang="nl-NL" sz="2000" b="0" i="0" dirty="0">
                <a:solidFill>
                  <a:srgbClr val="000000"/>
                </a:solidFill>
                <a:effectLst/>
                <a:latin typeface="Calibri" panose="020F0502020204030204" pitchFamily="34" charset="0"/>
              </a:rPr>
              <a:t> </a:t>
            </a:r>
            <a:endParaRPr lang="nl-NL" sz="2000" b="0" i="0" dirty="0">
              <a:solidFill>
                <a:srgbClr val="000000"/>
              </a:solidFill>
              <a:effectLst/>
              <a:latin typeface="Segoe UI" panose="020B0502040204020203" pitchFamily="34" charset="0"/>
            </a:endParaRPr>
          </a:p>
          <a:p>
            <a:pPr algn="l" rtl="0" fontAlgn="base"/>
            <a:r>
              <a:rPr lang="nl-NL" sz="2000" b="1" i="0" dirty="0">
                <a:solidFill>
                  <a:srgbClr val="000000"/>
                </a:solidFill>
                <a:effectLst/>
                <a:latin typeface="Calibri" panose="020F0502020204030204" pitchFamily="34" charset="0"/>
              </a:rPr>
              <a:t>Contactpersoon = Joris Ketelaars, </a:t>
            </a:r>
            <a:r>
              <a:rPr lang="nl-NL" sz="2000" b="1" i="0" u="sng" strike="noStrike" dirty="0">
                <a:solidFill>
                  <a:srgbClr val="0000FF"/>
                </a:solidFill>
                <a:effectLst/>
                <a:latin typeface="Calibri" panose="020F0502020204030204" pitchFamily="34" charset="0"/>
                <a:hlinkClick r:id="rId2"/>
              </a:rPr>
              <a:t>joris.ketelaars@tilburg.nl</a:t>
            </a:r>
            <a:r>
              <a:rPr lang="nl-NL" sz="2000" b="1" i="0" dirty="0">
                <a:solidFill>
                  <a:srgbClr val="000000"/>
                </a:solidFill>
                <a:effectLst/>
                <a:latin typeface="Calibri" panose="020F0502020204030204" pitchFamily="34" charset="0"/>
              </a:rPr>
              <a:t> </a:t>
            </a:r>
            <a:r>
              <a:rPr lang="nl-NL" sz="2000" b="0" i="0" dirty="0">
                <a:solidFill>
                  <a:srgbClr val="000000"/>
                </a:solidFill>
                <a:effectLst/>
                <a:latin typeface="Calibri" panose="020F0502020204030204" pitchFamily="34" charset="0"/>
              </a:rPr>
              <a:t> </a:t>
            </a:r>
            <a:endParaRPr lang="nl-NL" sz="2000" b="0" i="0" dirty="0">
              <a:solidFill>
                <a:srgbClr val="000000"/>
              </a:solidFill>
              <a:effectLst/>
              <a:latin typeface="Segoe UI" panose="020B0502040204020203" pitchFamily="34" charset="0"/>
            </a:endParaRPr>
          </a:p>
          <a:p>
            <a:pPr algn="l" rtl="0" fontAlgn="base"/>
            <a:r>
              <a:rPr lang="nl-NL" sz="2000" b="0" i="0" dirty="0">
                <a:solidFill>
                  <a:srgbClr val="000000"/>
                </a:solidFill>
                <a:effectLst/>
                <a:latin typeface="Calibri" panose="020F0502020204030204" pitchFamily="34" charset="0"/>
              </a:rPr>
              <a:t> </a:t>
            </a:r>
            <a:endParaRPr lang="nl-NL" sz="2000" b="0" i="0" dirty="0">
              <a:solidFill>
                <a:srgbClr val="000000"/>
              </a:solidFill>
              <a:effectLst/>
              <a:latin typeface="Segoe UI" panose="020B0502040204020203" pitchFamily="34" charset="0"/>
            </a:endParaRPr>
          </a:p>
          <a:p>
            <a:pPr algn="l" rtl="0" fontAlgn="base"/>
            <a:r>
              <a:rPr lang="nl-NL" sz="2000" b="0" i="0" dirty="0">
                <a:solidFill>
                  <a:srgbClr val="000000"/>
                </a:solidFill>
                <a:effectLst/>
                <a:latin typeface="Calibri" panose="020F0502020204030204" pitchFamily="34" charset="0"/>
              </a:rPr>
              <a:t>De Abdij- en Torenbuurt (ATB) ligt in Tilburg West tussen allerlei voorzieningen van de Universiteit in. Het is de enige aandachtswijk in Tilburg waar geen wijkcentrum is. Bewoners vragen voortdurend om heropening hiervan sinds de gemeente dat een aantal jaren geleden heeft gesloten (1). In twee door </a:t>
            </a:r>
            <a:r>
              <a:rPr lang="nl-NL" sz="2000" b="0" i="0" dirty="0" err="1">
                <a:solidFill>
                  <a:srgbClr val="000000"/>
                </a:solidFill>
                <a:effectLst/>
                <a:latin typeface="Calibri" panose="020F0502020204030204" pitchFamily="34" charset="0"/>
              </a:rPr>
              <a:t>Tiwos</a:t>
            </a:r>
            <a:r>
              <a:rPr lang="nl-NL" sz="2000" b="0" i="0" dirty="0">
                <a:solidFill>
                  <a:srgbClr val="000000"/>
                </a:solidFill>
                <a:effectLst/>
                <a:latin typeface="Calibri" panose="020F0502020204030204" pitchFamily="34" charset="0"/>
              </a:rPr>
              <a:t> (woningcorporatie) beschikbaar gestelde garages kunnen wel ontmoetingen plaatsvinden. Daar loopt het (nog) niet storm. Daarnaast neemt de gemeente in het kader van de meerjarenplanning de openbare ruimte in de ATB het komende jaar op de schop (2). Daarover gaat de gemeente met de omwonenden in gesprek. Uitgangspunt van de gemeente binnen de aanpak van de openbare ruimte is een verdere vergroening van de buurt. Een en ander vanuit het uitgangspunt van de zogenaamde ‘dubbele duurzaamheid’. </a:t>
            </a:r>
            <a:r>
              <a:rPr lang="nl-NL" sz="2000" b="0" i="0" dirty="0">
                <a:solidFill>
                  <a:srgbClr val="000000"/>
                </a:solidFill>
                <a:effectLst/>
                <a:latin typeface="WordVisiCarriageReturn_MSFontService"/>
              </a:rPr>
              <a:t> </a:t>
            </a:r>
            <a:br>
              <a:rPr lang="nl-NL" sz="2000" b="0" i="0" dirty="0">
                <a:solidFill>
                  <a:srgbClr val="000000"/>
                </a:solidFill>
                <a:effectLst/>
                <a:latin typeface="WordVisiCarriageReturn_MSFontService"/>
              </a:rPr>
            </a:br>
            <a:r>
              <a:rPr lang="nl-NL" sz="2000" b="0" i="0" dirty="0">
                <a:solidFill>
                  <a:srgbClr val="000000"/>
                </a:solidFill>
                <a:effectLst/>
                <a:latin typeface="WordVisiCarriageReturn_MSFontService"/>
              </a:rPr>
              <a:t> </a:t>
            </a:r>
            <a:br>
              <a:rPr lang="nl-NL" sz="2000" b="0" i="0" dirty="0">
                <a:solidFill>
                  <a:srgbClr val="000000"/>
                </a:solidFill>
                <a:effectLst/>
                <a:latin typeface="WordVisiCarriageReturn_MSFontService"/>
              </a:rPr>
            </a:br>
            <a:r>
              <a:rPr lang="nl-NL" sz="2000" b="1" i="0" dirty="0">
                <a:solidFill>
                  <a:srgbClr val="000000"/>
                </a:solidFill>
                <a:effectLst/>
                <a:latin typeface="Calibri" panose="020F0502020204030204" pitchFamily="34" charset="0"/>
              </a:rPr>
              <a:t>Hoofdvraag: Hoe zorgen we er voor dat de twee beschikbaar gestelde garages wel voorzien in de behoefte van de buurt? En hoe combineren we dat met de aanpak van de openbare ruimte? </a:t>
            </a:r>
            <a:r>
              <a:rPr lang="nl-NL" sz="2000" b="0" i="0" dirty="0">
                <a:solidFill>
                  <a:srgbClr val="000000"/>
                </a:solidFill>
                <a:effectLst/>
                <a:latin typeface="Calibri" panose="020F0502020204030204" pitchFamily="34" charset="0"/>
              </a:rPr>
              <a:t> </a:t>
            </a:r>
            <a:endParaRPr lang="nl-NL" sz="2000"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55306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A965B896-2C19-42B6-A17C-0F7377A5266B}"/>
              </a:ext>
            </a:extLst>
          </p:cNvPr>
          <p:cNvPicPr>
            <a:picLocks noChangeAspect="1"/>
          </p:cNvPicPr>
          <p:nvPr/>
        </p:nvPicPr>
        <p:blipFill>
          <a:blip r:embed="rId2"/>
          <a:stretch>
            <a:fillRect/>
          </a:stretch>
        </p:blipFill>
        <p:spPr>
          <a:xfrm>
            <a:off x="971600" y="951180"/>
            <a:ext cx="3326879" cy="2664154"/>
          </a:xfrm>
          <a:prstGeom prst="rect">
            <a:avLst/>
          </a:prstGeom>
        </p:spPr>
      </p:pic>
      <p:pic>
        <p:nvPicPr>
          <p:cNvPr id="3" name="Afbeelding 2">
            <a:extLst>
              <a:ext uri="{FF2B5EF4-FFF2-40B4-BE49-F238E27FC236}">
                <a16:creationId xmlns:a16="http://schemas.microsoft.com/office/drawing/2014/main" id="{2D63CB40-1094-45BD-8D9A-1207E75EEBC8}"/>
              </a:ext>
            </a:extLst>
          </p:cNvPr>
          <p:cNvPicPr>
            <a:picLocks noChangeAspect="1"/>
          </p:cNvPicPr>
          <p:nvPr/>
        </p:nvPicPr>
        <p:blipFill>
          <a:blip r:embed="rId3"/>
          <a:stretch>
            <a:fillRect/>
          </a:stretch>
        </p:blipFill>
        <p:spPr>
          <a:xfrm>
            <a:off x="4499992" y="393452"/>
            <a:ext cx="3240360" cy="3240360"/>
          </a:xfrm>
          <a:prstGeom prst="rect">
            <a:avLst/>
          </a:prstGeom>
        </p:spPr>
      </p:pic>
      <p:pic>
        <p:nvPicPr>
          <p:cNvPr id="4" name="Afbeelding 3">
            <a:extLst>
              <a:ext uri="{FF2B5EF4-FFF2-40B4-BE49-F238E27FC236}">
                <a16:creationId xmlns:a16="http://schemas.microsoft.com/office/drawing/2014/main" id="{74F2BE3D-9EFF-4B61-836F-B84150FCCFDA}"/>
              </a:ext>
            </a:extLst>
          </p:cNvPr>
          <p:cNvPicPr>
            <a:picLocks noChangeAspect="1"/>
          </p:cNvPicPr>
          <p:nvPr/>
        </p:nvPicPr>
        <p:blipFill>
          <a:blip r:embed="rId4"/>
          <a:stretch>
            <a:fillRect/>
          </a:stretch>
        </p:blipFill>
        <p:spPr>
          <a:xfrm>
            <a:off x="4555460" y="3789040"/>
            <a:ext cx="3976980" cy="2492614"/>
          </a:xfrm>
          <a:prstGeom prst="rect">
            <a:avLst/>
          </a:prstGeom>
        </p:spPr>
      </p:pic>
      <p:pic>
        <p:nvPicPr>
          <p:cNvPr id="5" name="Afbeelding 4">
            <a:extLst>
              <a:ext uri="{FF2B5EF4-FFF2-40B4-BE49-F238E27FC236}">
                <a16:creationId xmlns:a16="http://schemas.microsoft.com/office/drawing/2014/main" id="{41D84498-E2D1-46D4-B1FE-9C32FAA0201C}"/>
              </a:ext>
            </a:extLst>
          </p:cNvPr>
          <p:cNvPicPr>
            <a:picLocks noChangeAspect="1"/>
          </p:cNvPicPr>
          <p:nvPr/>
        </p:nvPicPr>
        <p:blipFill>
          <a:blip r:embed="rId5"/>
          <a:stretch>
            <a:fillRect/>
          </a:stretch>
        </p:blipFill>
        <p:spPr>
          <a:xfrm>
            <a:off x="539552" y="3789039"/>
            <a:ext cx="3758927" cy="2815567"/>
          </a:xfrm>
          <a:prstGeom prst="rect">
            <a:avLst/>
          </a:prstGeom>
        </p:spPr>
      </p:pic>
    </p:spTree>
    <p:extLst>
      <p:ext uri="{BB962C8B-B14F-4D97-AF65-F5344CB8AC3E}">
        <p14:creationId xmlns:p14="http://schemas.microsoft.com/office/powerpoint/2010/main" val="3389534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8685942E-50DB-4AA1-8D56-4BEF03C3985D}"/>
              </a:ext>
            </a:extLst>
          </p:cNvPr>
          <p:cNvSpPr txBox="1"/>
          <p:nvPr/>
        </p:nvSpPr>
        <p:spPr>
          <a:xfrm>
            <a:off x="611560" y="1124744"/>
            <a:ext cx="8532440" cy="1938992"/>
          </a:xfrm>
          <a:prstGeom prst="rect">
            <a:avLst/>
          </a:prstGeom>
          <a:noFill/>
        </p:spPr>
        <p:txBody>
          <a:bodyPr wrap="square">
            <a:spAutoFit/>
          </a:bodyPr>
          <a:lstStyle/>
          <a:p>
            <a:r>
              <a:rPr lang="nl-NL" sz="4000" dirty="0">
                <a:solidFill>
                  <a:schemeClr val="accent2"/>
                </a:solidFill>
              </a:rPr>
              <a:t>Uitleg IBS: wat gaan jullie doen, wat is de bedoeling, opzet lessen, werkprocessen en toetsing </a:t>
            </a:r>
          </a:p>
        </p:txBody>
      </p:sp>
      <p:sp>
        <p:nvSpPr>
          <p:cNvPr id="4" name="Tekstvak 3">
            <a:extLst>
              <a:ext uri="{FF2B5EF4-FFF2-40B4-BE49-F238E27FC236}">
                <a16:creationId xmlns:a16="http://schemas.microsoft.com/office/drawing/2014/main" id="{390881CE-5550-412D-B21C-A1E2A67D3CEF}"/>
              </a:ext>
            </a:extLst>
          </p:cNvPr>
          <p:cNvSpPr txBox="1"/>
          <p:nvPr/>
        </p:nvSpPr>
        <p:spPr>
          <a:xfrm>
            <a:off x="3563888" y="5085184"/>
            <a:ext cx="5184576" cy="1477328"/>
          </a:xfrm>
          <a:prstGeom prst="rect">
            <a:avLst/>
          </a:prstGeom>
          <a:noFill/>
          <a:ln w="57150">
            <a:solidFill>
              <a:schemeClr val="accent2"/>
            </a:solidFill>
          </a:ln>
        </p:spPr>
        <p:txBody>
          <a:bodyPr wrap="square" rtlCol="0">
            <a:spAutoFit/>
          </a:bodyPr>
          <a:lstStyle/>
          <a:p>
            <a:pPr marL="342900" indent="-342900">
              <a:buAutoNum type="arabicPeriod"/>
            </a:pPr>
            <a:r>
              <a:rPr lang="nl-NL" dirty="0"/>
              <a:t>Adviesrapport per groep </a:t>
            </a:r>
          </a:p>
          <a:p>
            <a:pPr marL="342900" indent="-342900">
              <a:buAutoNum type="arabicPeriod"/>
            </a:pPr>
            <a:r>
              <a:rPr lang="nl-NL" dirty="0"/>
              <a:t>Presentatie aan de opdrachtgevers met een </a:t>
            </a:r>
            <a:r>
              <a:rPr lang="nl-NL" dirty="0" err="1"/>
              <a:t>pecha</a:t>
            </a:r>
            <a:r>
              <a:rPr lang="nl-NL" dirty="0"/>
              <a:t> </a:t>
            </a:r>
            <a:r>
              <a:rPr lang="nl-NL" dirty="0" err="1"/>
              <a:t>kucha</a:t>
            </a:r>
            <a:r>
              <a:rPr lang="nl-NL" dirty="0"/>
              <a:t> </a:t>
            </a:r>
          </a:p>
          <a:p>
            <a:pPr marL="342900" indent="-342900">
              <a:buAutoNum type="arabicPeriod"/>
            </a:pPr>
            <a:r>
              <a:rPr lang="nl-NL" dirty="0"/>
              <a:t>Kennistoets NA 4 Leerarrangementen </a:t>
            </a:r>
          </a:p>
          <a:p>
            <a:pPr marL="342900" indent="-342900">
              <a:buAutoNum type="arabicPeriod"/>
            </a:pPr>
            <a:endParaRPr lang="nl-NL" dirty="0"/>
          </a:p>
        </p:txBody>
      </p:sp>
    </p:spTree>
    <p:extLst>
      <p:ext uri="{BB962C8B-B14F-4D97-AF65-F5344CB8AC3E}">
        <p14:creationId xmlns:p14="http://schemas.microsoft.com/office/powerpoint/2010/main" val="3766794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46E28C7D-383F-4DD9-884F-87F1B0CE9F15}"/>
              </a:ext>
            </a:extLst>
          </p:cNvPr>
          <p:cNvSpPr txBox="1"/>
          <p:nvPr/>
        </p:nvSpPr>
        <p:spPr>
          <a:xfrm>
            <a:off x="539552" y="1052736"/>
            <a:ext cx="6624736" cy="3970318"/>
          </a:xfrm>
          <a:prstGeom prst="rect">
            <a:avLst/>
          </a:prstGeom>
          <a:noFill/>
        </p:spPr>
        <p:txBody>
          <a:bodyPr wrap="square">
            <a:spAutoFit/>
          </a:bodyPr>
          <a:lstStyle/>
          <a:p>
            <a:pPr algn="l" rtl="0" fontAlgn="base"/>
            <a:r>
              <a:rPr lang="nl-NL" sz="1800" b="1" i="0" dirty="0">
                <a:solidFill>
                  <a:srgbClr val="000000"/>
                </a:solidFill>
                <a:effectLst/>
                <a:latin typeface="Calibri" panose="020F0502020204030204" pitchFamily="34" charset="0"/>
              </a:rPr>
              <a:t>Contact met opdrachtgevers</a:t>
            </a:r>
            <a:r>
              <a:rPr lang="nl-NL" sz="1800" b="0" i="0" dirty="0">
                <a:solidFill>
                  <a:srgbClr val="000000"/>
                </a:solidFill>
                <a:effectLst/>
                <a:latin typeface="Calibri" panose="020F0502020204030204" pitchFamily="34" charset="0"/>
              </a:rPr>
              <a:t> </a:t>
            </a:r>
          </a:p>
          <a:p>
            <a:pPr algn="l" rtl="0" fontAlgn="base"/>
            <a:r>
              <a:rPr lang="nl-NL" sz="1800" b="0" i="0" dirty="0">
                <a:solidFill>
                  <a:srgbClr val="000000"/>
                </a:solidFill>
                <a:effectLst/>
                <a:latin typeface="Calibri" panose="020F0502020204030204" pitchFamily="34" charset="0"/>
              </a:rPr>
              <a:t>Kennis maken en vragen stellen: 3 september, 10.00-12.00  </a:t>
            </a:r>
            <a:endParaRPr lang="nl-NL" b="0" i="0" dirty="0">
              <a:solidFill>
                <a:srgbClr val="000000"/>
              </a:solidFill>
              <a:effectLst/>
              <a:latin typeface="Segoe UI" panose="020B0502040204020203" pitchFamily="34" charset="0"/>
            </a:endParaRPr>
          </a:p>
          <a:p>
            <a:pPr algn="l" rtl="0" fontAlgn="base"/>
            <a:r>
              <a:rPr lang="nl-NL" sz="1800" b="0" i="0" dirty="0">
                <a:solidFill>
                  <a:srgbClr val="000000"/>
                </a:solidFill>
                <a:effectLst/>
                <a:latin typeface="Calibri" panose="020F0502020204030204" pitchFamily="34" charset="0"/>
              </a:rPr>
              <a:t>  </a:t>
            </a:r>
            <a:endParaRPr lang="nl-NL" b="0" i="0" dirty="0">
              <a:solidFill>
                <a:srgbClr val="000000"/>
              </a:solidFill>
              <a:effectLst/>
              <a:latin typeface="Segoe UI" panose="020B0502040204020203" pitchFamily="34" charset="0"/>
            </a:endParaRPr>
          </a:p>
          <a:p>
            <a:pPr algn="l" rtl="0" fontAlgn="base"/>
            <a:r>
              <a:rPr lang="nl-NL" sz="1800" b="1" i="0" dirty="0">
                <a:solidFill>
                  <a:srgbClr val="000000"/>
                </a:solidFill>
                <a:effectLst/>
                <a:latin typeface="Calibri" panose="020F0502020204030204" pitchFamily="34" charset="0"/>
              </a:rPr>
              <a:t>Presentaties bij de Gemeente:</a:t>
            </a:r>
            <a:r>
              <a:rPr lang="nl-NL" sz="1800" b="0" i="0" dirty="0">
                <a:solidFill>
                  <a:srgbClr val="000000"/>
                </a:solidFill>
                <a:effectLst/>
                <a:latin typeface="Calibri" panose="020F0502020204030204" pitchFamily="34" charset="0"/>
              </a:rPr>
              <a:t> </a:t>
            </a:r>
            <a:endParaRPr lang="nl-NL" b="0" i="0" dirty="0">
              <a:solidFill>
                <a:srgbClr val="000000"/>
              </a:solidFill>
              <a:effectLst/>
              <a:latin typeface="Segoe UI" panose="020B0502040204020203" pitchFamily="34" charset="0"/>
            </a:endParaRPr>
          </a:p>
          <a:p>
            <a:pPr algn="l" rtl="0" fontAlgn="base"/>
            <a:r>
              <a:rPr lang="nl-NL" sz="1800" b="0" i="0" dirty="0">
                <a:solidFill>
                  <a:srgbClr val="000000"/>
                </a:solidFill>
                <a:effectLst/>
                <a:latin typeface="Calibri" panose="020F0502020204030204" pitchFamily="34" charset="0"/>
              </a:rPr>
              <a:t>14 oktober tussen 12.00 en 14.00 uur </a:t>
            </a:r>
            <a:endParaRPr lang="nl-NL" b="0" i="0" dirty="0">
              <a:solidFill>
                <a:srgbClr val="000000"/>
              </a:solidFill>
              <a:effectLst/>
              <a:latin typeface="Segoe UI" panose="020B0502040204020203" pitchFamily="34" charset="0"/>
            </a:endParaRPr>
          </a:p>
          <a:p>
            <a:pPr algn="l" rtl="0" fontAlgn="base"/>
            <a:r>
              <a:rPr lang="nl-NL" sz="1800" b="0" i="0" dirty="0">
                <a:solidFill>
                  <a:srgbClr val="000000"/>
                </a:solidFill>
                <a:effectLst/>
                <a:latin typeface="Calibri" panose="020F0502020204030204" pitchFamily="34" charset="0"/>
              </a:rPr>
              <a:t> </a:t>
            </a:r>
            <a:endParaRPr lang="nl-NL" b="0" i="0" dirty="0">
              <a:solidFill>
                <a:srgbClr val="000000"/>
              </a:solidFill>
              <a:effectLst/>
              <a:latin typeface="Segoe UI" panose="020B0502040204020203" pitchFamily="34" charset="0"/>
            </a:endParaRPr>
          </a:p>
          <a:p>
            <a:pPr algn="l" rtl="0" fontAlgn="base"/>
            <a:r>
              <a:rPr lang="nl-NL" sz="1800" b="1" i="0" dirty="0">
                <a:solidFill>
                  <a:srgbClr val="000000"/>
                </a:solidFill>
                <a:effectLst/>
                <a:latin typeface="Calibri" panose="020F0502020204030204" pitchFamily="34" charset="0"/>
              </a:rPr>
              <a:t>Portfolio</a:t>
            </a:r>
            <a:r>
              <a:rPr lang="nl-NL" sz="1800" b="0" i="0" dirty="0">
                <a:solidFill>
                  <a:srgbClr val="000000"/>
                </a:solidFill>
                <a:effectLst/>
                <a:latin typeface="Calibri" panose="020F0502020204030204" pitchFamily="34" charset="0"/>
              </a:rPr>
              <a:t> </a:t>
            </a:r>
            <a:endParaRPr lang="nl-NL" b="0" i="0" dirty="0">
              <a:solidFill>
                <a:srgbClr val="000000"/>
              </a:solidFill>
              <a:effectLst/>
              <a:latin typeface="Segoe UI" panose="020B0502040204020203" pitchFamily="34" charset="0"/>
            </a:endParaRPr>
          </a:p>
          <a:p>
            <a:pPr algn="l" rtl="0" fontAlgn="base"/>
            <a:r>
              <a:rPr lang="nl-NL" sz="1800" b="0" i="0" dirty="0">
                <a:solidFill>
                  <a:srgbClr val="000000"/>
                </a:solidFill>
                <a:effectLst/>
                <a:latin typeface="Calibri" panose="020F0502020204030204" pitchFamily="34" charset="0"/>
              </a:rPr>
              <a:t>Deadline = 30 oktober 2020 </a:t>
            </a:r>
            <a:endParaRPr lang="nl-NL" b="0" i="0" dirty="0">
              <a:solidFill>
                <a:srgbClr val="000000"/>
              </a:solidFill>
              <a:effectLst/>
              <a:latin typeface="Segoe UI" panose="020B0502040204020203" pitchFamily="34" charset="0"/>
            </a:endParaRPr>
          </a:p>
          <a:p>
            <a:pPr algn="l" rtl="0" fontAlgn="base"/>
            <a:r>
              <a:rPr lang="nl-NL" sz="1800" b="0" i="0" dirty="0">
                <a:solidFill>
                  <a:srgbClr val="000000"/>
                </a:solidFill>
                <a:effectLst/>
                <a:latin typeface="Calibri" panose="020F0502020204030204" pitchFamily="34" charset="0"/>
              </a:rPr>
              <a:t>  </a:t>
            </a:r>
            <a:endParaRPr lang="nl-NL" b="0" i="0" dirty="0">
              <a:solidFill>
                <a:srgbClr val="000000"/>
              </a:solidFill>
              <a:effectLst/>
              <a:latin typeface="Segoe UI" panose="020B0502040204020203" pitchFamily="34" charset="0"/>
            </a:endParaRPr>
          </a:p>
          <a:p>
            <a:pPr algn="l" rtl="0" fontAlgn="base"/>
            <a:r>
              <a:rPr lang="nl-NL" sz="1800" b="1" i="0" dirty="0">
                <a:solidFill>
                  <a:srgbClr val="000000"/>
                </a:solidFill>
                <a:effectLst/>
                <a:latin typeface="Calibri" panose="020F0502020204030204" pitchFamily="34" charset="0"/>
              </a:rPr>
              <a:t>IBS Adviesrapport </a:t>
            </a:r>
            <a:r>
              <a:rPr lang="nl-NL" sz="1800" b="0" i="0" dirty="0">
                <a:solidFill>
                  <a:srgbClr val="000000"/>
                </a:solidFill>
                <a:effectLst/>
                <a:latin typeface="Calibri" panose="020F0502020204030204" pitchFamily="34" charset="0"/>
              </a:rPr>
              <a:t> </a:t>
            </a:r>
            <a:endParaRPr lang="nl-NL" b="0" i="0" dirty="0">
              <a:solidFill>
                <a:srgbClr val="000000"/>
              </a:solidFill>
              <a:effectLst/>
              <a:latin typeface="Segoe UI" panose="020B0502040204020203" pitchFamily="34" charset="0"/>
            </a:endParaRPr>
          </a:p>
          <a:p>
            <a:pPr algn="l" rtl="0" fontAlgn="base"/>
            <a:r>
              <a:rPr lang="nl-NL" sz="1800" b="0" i="0" dirty="0">
                <a:solidFill>
                  <a:srgbClr val="000000"/>
                </a:solidFill>
                <a:effectLst/>
                <a:latin typeface="Calibri" panose="020F0502020204030204" pitchFamily="34" charset="0"/>
              </a:rPr>
              <a:t>Deadline is 4 november 2020  </a:t>
            </a:r>
            <a:endParaRPr lang="nl-NL" b="0" i="0" dirty="0">
              <a:solidFill>
                <a:srgbClr val="000000"/>
              </a:solidFill>
              <a:effectLst/>
              <a:latin typeface="Segoe UI" panose="020B0502040204020203" pitchFamily="34" charset="0"/>
            </a:endParaRPr>
          </a:p>
          <a:p>
            <a:pPr algn="l" rtl="0" fontAlgn="base"/>
            <a:r>
              <a:rPr lang="nl-NL" sz="1800" b="0" i="0" dirty="0">
                <a:solidFill>
                  <a:srgbClr val="000000"/>
                </a:solidFill>
                <a:effectLst/>
                <a:latin typeface="Calibri" panose="020F0502020204030204" pitchFamily="34" charset="0"/>
              </a:rPr>
              <a:t> </a:t>
            </a:r>
            <a:endParaRPr lang="nl-NL" b="0" i="0" dirty="0">
              <a:solidFill>
                <a:srgbClr val="000000"/>
              </a:solidFill>
              <a:effectLst/>
              <a:latin typeface="Segoe UI" panose="020B0502040204020203" pitchFamily="34" charset="0"/>
            </a:endParaRPr>
          </a:p>
          <a:p>
            <a:pPr algn="l" rtl="0" fontAlgn="base"/>
            <a:r>
              <a:rPr lang="nl-NL" sz="1800" b="1" i="0" dirty="0">
                <a:solidFill>
                  <a:srgbClr val="000000"/>
                </a:solidFill>
                <a:effectLst/>
                <a:latin typeface="Calibri" panose="020F0502020204030204" pitchFamily="34" charset="0"/>
              </a:rPr>
              <a:t>Kennistoets </a:t>
            </a:r>
            <a:r>
              <a:rPr lang="nl-NL" sz="1800" b="1" i="0" dirty="0" err="1">
                <a:solidFill>
                  <a:srgbClr val="000000"/>
                </a:solidFill>
                <a:effectLst/>
                <a:latin typeface="Calibri" panose="020F0502020204030204" pitchFamily="34" charset="0"/>
              </a:rPr>
              <a:t>lj</a:t>
            </a:r>
            <a:r>
              <a:rPr lang="nl-NL" sz="1800" b="1" i="0" dirty="0">
                <a:solidFill>
                  <a:srgbClr val="000000"/>
                </a:solidFill>
                <a:effectLst/>
                <a:latin typeface="Calibri" panose="020F0502020204030204" pitchFamily="34" charset="0"/>
              </a:rPr>
              <a:t> 3 =</a:t>
            </a:r>
            <a:r>
              <a:rPr lang="nl-NL" sz="1800" b="0" i="0" dirty="0">
                <a:solidFill>
                  <a:srgbClr val="000000"/>
                </a:solidFill>
                <a:effectLst/>
                <a:latin typeface="Calibri" panose="020F0502020204030204" pitchFamily="34" charset="0"/>
              </a:rPr>
              <a:t> </a:t>
            </a:r>
            <a:endParaRPr lang="nl-NL" b="0" i="0" dirty="0">
              <a:solidFill>
                <a:srgbClr val="000000"/>
              </a:solidFill>
              <a:effectLst/>
              <a:latin typeface="Segoe UI" panose="020B0502040204020203" pitchFamily="34" charset="0"/>
            </a:endParaRPr>
          </a:p>
          <a:p>
            <a:pPr algn="l" rtl="0" fontAlgn="base"/>
            <a:r>
              <a:rPr lang="nl-NL" sz="1800" b="0" i="0" dirty="0">
                <a:solidFill>
                  <a:srgbClr val="000000"/>
                </a:solidFill>
                <a:effectLst/>
                <a:latin typeface="Calibri" panose="020F0502020204030204" pitchFamily="34" charset="0"/>
              </a:rPr>
              <a:t>Vrijdag 6 november 2020  </a:t>
            </a:r>
            <a:endParaRPr lang="nl-NL" b="0" i="0" dirty="0">
              <a:solidFill>
                <a:srgbClr val="000000"/>
              </a:solidFill>
              <a:effectLst/>
              <a:latin typeface="Segoe UI" panose="020B0502040204020203" pitchFamily="34" charset="0"/>
            </a:endParaRPr>
          </a:p>
        </p:txBody>
      </p:sp>
      <p:graphicFrame>
        <p:nvGraphicFramePr>
          <p:cNvPr id="6" name="Tabel 5">
            <a:extLst>
              <a:ext uri="{FF2B5EF4-FFF2-40B4-BE49-F238E27FC236}">
                <a16:creationId xmlns:a16="http://schemas.microsoft.com/office/drawing/2014/main" id="{EF57AAAA-ABBF-40C5-B67B-DD308C3B62B3}"/>
              </a:ext>
            </a:extLst>
          </p:cNvPr>
          <p:cNvGraphicFramePr>
            <a:graphicFrameLocks noGrp="1"/>
          </p:cNvGraphicFramePr>
          <p:nvPr>
            <p:extLst>
              <p:ext uri="{D42A27DB-BD31-4B8C-83A1-F6EECF244321}">
                <p14:modId xmlns:p14="http://schemas.microsoft.com/office/powerpoint/2010/main" val="1817167586"/>
              </p:ext>
            </p:extLst>
          </p:nvPr>
        </p:nvGraphicFramePr>
        <p:xfrm>
          <a:off x="4283968" y="4365104"/>
          <a:ext cx="4621137" cy="2133600"/>
        </p:xfrm>
        <a:graphic>
          <a:graphicData uri="http://schemas.openxmlformats.org/drawingml/2006/table">
            <a:tbl>
              <a:tblPr/>
              <a:tblGrid>
                <a:gridCol w="1877577">
                  <a:extLst>
                    <a:ext uri="{9D8B030D-6E8A-4147-A177-3AD203B41FA5}">
                      <a16:colId xmlns:a16="http://schemas.microsoft.com/office/drawing/2014/main" val="1131831549"/>
                    </a:ext>
                  </a:extLst>
                </a:gridCol>
                <a:gridCol w="1011592">
                  <a:extLst>
                    <a:ext uri="{9D8B030D-6E8A-4147-A177-3AD203B41FA5}">
                      <a16:colId xmlns:a16="http://schemas.microsoft.com/office/drawing/2014/main" val="1120363844"/>
                    </a:ext>
                  </a:extLst>
                </a:gridCol>
                <a:gridCol w="865984">
                  <a:extLst>
                    <a:ext uri="{9D8B030D-6E8A-4147-A177-3AD203B41FA5}">
                      <a16:colId xmlns:a16="http://schemas.microsoft.com/office/drawing/2014/main" val="2343071278"/>
                    </a:ext>
                  </a:extLst>
                </a:gridCol>
                <a:gridCol w="865984">
                  <a:extLst>
                    <a:ext uri="{9D8B030D-6E8A-4147-A177-3AD203B41FA5}">
                      <a16:colId xmlns:a16="http://schemas.microsoft.com/office/drawing/2014/main" val="2315428974"/>
                    </a:ext>
                  </a:extLst>
                </a:gridCol>
              </a:tblGrid>
              <a:tr h="0">
                <a:tc>
                  <a:txBody>
                    <a:bodyPr/>
                    <a:lstStyle/>
                    <a:p>
                      <a:pPr algn="l" rtl="0" fontAlgn="base"/>
                      <a:r>
                        <a:rPr lang="nl-NL" sz="1100" b="1" i="0">
                          <a:effectLst/>
                          <a:latin typeface="Calibri" panose="020F0502020204030204" pitchFamily="34" charset="0"/>
                        </a:rPr>
                        <a:t> </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l" rtl="0" fontAlgn="base"/>
                      <a:r>
                        <a:rPr lang="nl-NL" sz="1100" b="1" i="0">
                          <a:effectLst/>
                          <a:latin typeface="Calibri" panose="020F0502020204030204" pitchFamily="34" charset="0"/>
                        </a:rPr>
                        <a:t>Introductie LA</a:t>
                      </a:r>
                      <a:r>
                        <a:rPr lang="nl-NL" sz="1100" b="0" i="0">
                          <a:effectLst/>
                          <a:latin typeface="Calibri" panose="020F0502020204030204" pitchFamily="34" charset="0"/>
                        </a:rPr>
                        <a:t> </a:t>
                      </a:r>
                      <a:endParaRPr lang="nl-NL" b="0" i="0">
                        <a:effectLst/>
                      </a:endParaRPr>
                    </a:p>
                  </a:txBody>
                  <a:tcPr>
                    <a:lnL w="6350" cap="flat" cmpd="sng" algn="ctr">
                      <a:solidFill>
                        <a:schemeClr val="bg1"/>
                      </a:solidFill>
                      <a:prstDash val="solid"/>
                      <a:round/>
                      <a:headEnd type="none" w="med" len="med"/>
                      <a:tailEnd type="none" w="med" len="med"/>
                    </a:lnL>
                    <a:lnR w="6350" cap="flat" cmpd="sng" algn="ctr">
                      <a:solidFill>
                        <a:srgbClr val="F034FD"/>
                      </a:solidFill>
                      <a:prstDash val="solid"/>
                      <a:round/>
                      <a:headEnd type="none" w="med" len="med"/>
                      <a:tailEnd type="none" w="med" len="med"/>
                    </a:lnR>
                    <a:lnT w="6350" cap="flat" cmpd="sng" algn="ctr">
                      <a:solidFill>
                        <a:srgbClr val="F034FD"/>
                      </a:solidFill>
                      <a:prstDash val="solid"/>
                      <a:round/>
                      <a:headEnd type="none" w="med" len="med"/>
                      <a:tailEnd type="none" w="med" len="med"/>
                    </a:lnT>
                    <a:lnB w="6350" cap="flat" cmpd="sng" algn="ctr">
                      <a:solidFill>
                        <a:srgbClr val="F034FD"/>
                      </a:solidFill>
                      <a:prstDash val="solid"/>
                      <a:round/>
                      <a:headEnd type="none" w="med" len="med"/>
                      <a:tailEnd type="none" w="med" len="med"/>
                    </a:lnB>
                  </a:tcPr>
                </a:tc>
                <a:tc>
                  <a:txBody>
                    <a:bodyPr/>
                    <a:lstStyle/>
                    <a:p>
                      <a:pPr algn="l" rtl="0" fontAlgn="base"/>
                      <a:r>
                        <a:rPr lang="nl-NL" sz="1100" b="1" i="0">
                          <a:effectLst/>
                          <a:latin typeface="Calibri" panose="020F0502020204030204" pitchFamily="34" charset="0"/>
                        </a:rPr>
                        <a:t>Eerste versie </a:t>
                      </a:r>
                      <a:r>
                        <a:rPr lang="nl-NL" sz="1100" b="0" i="0">
                          <a:effectLst/>
                          <a:latin typeface="Calibri" panose="020F0502020204030204" pitchFamily="34" charset="0"/>
                        </a:rPr>
                        <a:t> </a:t>
                      </a:r>
                      <a:endParaRPr lang="nl-NL" b="0" i="0">
                        <a:effectLst/>
                      </a:endParaRPr>
                    </a:p>
                  </a:txBody>
                  <a:tcPr>
                    <a:lnL w="6350" cap="flat" cmpd="sng" algn="ctr">
                      <a:solidFill>
                        <a:srgbClr val="F034FD"/>
                      </a:solidFill>
                      <a:prstDash val="solid"/>
                      <a:round/>
                      <a:headEnd type="none" w="med" len="med"/>
                      <a:tailEnd type="none" w="med" len="med"/>
                    </a:lnL>
                    <a:lnR w="6350" cap="flat" cmpd="sng" algn="ctr">
                      <a:solidFill>
                        <a:srgbClr val="B051FD"/>
                      </a:solidFill>
                      <a:prstDash val="solid"/>
                      <a:round/>
                      <a:headEnd type="none" w="med" len="med"/>
                      <a:tailEnd type="none" w="med" len="med"/>
                    </a:lnR>
                    <a:lnT w="6350" cap="flat" cmpd="sng" algn="ctr">
                      <a:solidFill>
                        <a:srgbClr val="B051FD"/>
                      </a:solidFill>
                      <a:prstDash val="solid"/>
                      <a:round/>
                      <a:headEnd type="none" w="med" len="med"/>
                      <a:tailEnd type="none" w="med" len="med"/>
                    </a:lnT>
                    <a:lnB w="6350" cap="flat" cmpd="sng" algn="ctr">
                      <a:solidFill>
                        <a:srgbClr val="B051FD"/>
                      </a:solidFill>
                      <a:prstDash val="solid"/>
                      <a:round/>
                      <a:headEnd type="none" w="med" len="med"/>
                      <a:tailEnd type="none" w="med" len="med"/>
                    </a:lnB>
                  </a:tcPr>
                </a:tc>
                <a:tc>
                  <a:txBody>
                    <a:bodyPr/>
                    <a:lstStyle/>
                    <a:p>
                      <a:pPr algn="l" rtl="0" fontAlgn="base"/>
                      <a:r>
                        <a:rPr lang="nl-NL" sz="1100" b="1" i="0">
                          <a:effectLst/>
                          <a:latin typeface="Calibri" panose="020F0502020204030204" pitchFamily="34" charset="0"/>
                        </a:rPr>
                        <a:t>Tweede versie </a:t>
                      </a:r>
                      <a:r>
                        <a:rPr lang="nl-NL" sz="1100" b="0" i="0">
                          <a:effectLst/>
                          <a:latin typeface="Calibri" panose="020F0502020204030204" pitchFamily="34" charset="0"/>
                        </a:rPr>
                        <a:t> </a:t>
                      </a:r>
                      <a:endParaRPr lang="nl-NL" b="0" i="0">
                        <a:effectLst/>
                      </a:endParaRPr>
                    </a:p>
                  </a:txBody>
                  <a:tcPr>
                    <a:lnL w="6350" cap="flat" cmpd="sng" algn="ctr">
                      <a:solidFill>
                        <a:srgbClr val="B051FD"/>
                      </a:solidFill>
                      <a:prstDash val="solid"/>
                      <a:round/>
                      <a:headEnd type="none" w="med" len="med"/>
                      <a:tailEnd type="none" w="med" len="med"/>
                    </a:lnL>
                    <a:lnR w="6350" cap="flat" cmpd="sng" algn="ctr">
                      <a:solidFill>
                        <a:srgbClr val="D051FD"/>
                      </a:solidFill>
                      <a:prstDash val="solid"/>
                      <a:round/>
                      <a:headEnd type="none" w="med" len="med"/>
                      <a:tailEnd type="none" w="med" len="med"/>
                    </a:lnR>
                    <a:lnT w="6350" cap="flat" cmpd="sng" algn="ctr">
                      <a:solidFill>
                        <a:srgbClr val="D051FD"/>
                      </a:solidFill>
                      <a:prstDash val="solid"/>
                      <a:round/>
                      <a:headEnd type="none" w="med" len="med"/>
                      <a:tailEnd type="none" w="med" len="med"/>
                    </a:lnT>
                    <a:lnB w="6350" cap="flat" cmpd="sng" algn="ctr">
                      <a:solidFill>
                        <a:srgbClr val="D051FD"/>
                      </a:solidFill>
                      <a:prstDash val="solid"/>
                      <a:round/>
                      <a:headEnd type="none" w="med" len="med"/>
                      <a:tailEnd type="none" w="med" len="med"/>
                    </a:lnB>
                  </a:tcPr>
                </a:tc>
                <a:extLst>
                  <a:ext uri="{0D108BD9-81ED-4DB2-BD59-A6C34878D82A}">
                    <a16:rowId xmlns:a16="http://schemas.microsoft.com/office/drawing/2014/main" val="934005197"/>
                  </a:ext>
                </a:extLst>
              </a:tr>
              <a:tr h="0">
                <a:tc>
                  <a:txBody>
                    <a:bodyPr/>
                    <a:lstStyle/>
                    <a:p>
                      <a:pPr algn="l" rtl="0" fontAlgn="base"/>
                      <a:r>
                        <a:rPr lang="nl-NL" sz="1100" b="0" i="0" dirty="0">
                          <a:effectLst/>
                          <a:latin typeface="Calibri" panose="020F0502020204030204" pitchFamily="34" charset="0"/>
                        </a:rPr>
                        <a:t>LA 1 Onderzoeksmethoden    </a:t>
                      </a:r>
                      <a:endParaRPr lang="nl-NL" b="0" i="0" dirty="0">
                        <a:effectLst/>
                      </a:endParaRPr>
                    </a:p>
                  </a:txBody>
                  <a:tcPr>
                    <a:lnL w="6350" cap="flat" cmpd="sng" algn="ctr">
                      <a:solidFill>
                        <a:srgbClr val="70667A"/>
                      </a:solidFill>
                      <a:prstDash val="solid"/>
                      <a:round/>
                      <a:headEnd type="none" w="med" len="med"/>
                      <a:tailEnd type="none" w="med" len="med"/>
                    </a:lnL>
                    <a:lnR w="6350" cap="flat" cmpd="sng" algn="ctr">
                      <a:solidFill>
                        <a:srgbClr val="70667A"/>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70667A"/>
                      </a:solidFill>
                      <a:prstDash val="solid"/>
                      <a:round/>
                      <a:headEnd type="none" w="med" len="med"/>
                      <a:tailEnd type="none" w="med" len="med"/>
                    </a:lnB>
                  </a:tcPr>
                </a:tc>
                <a:tc>
                  <a:txBody>
                    <a:bodyPr/>
                    <a:lstStyle/>
                    <a:p>
                      <a:pPr algn="l" rtl="0" fontAlgn="base"/>
                      <a:r>
                        <a:rPr lang="nl-NL" sz="1100" b="0" i="0">
                          <a:effectLst/>
                          <a:latin typeface="Calibri" panose="020F0502020204030204" pitchFamily="34" charset="0"/>
                        </a:rPr>
                        <a:t>Wo 2-9 </a:t>
                      </a:r>
                      <a:endParaRPr lang="nl-NL" b="0" i="0">
                        <a:effectLst/>
                      </a:endParaRPr>
                    </a:p>
                  </a:txBody>
                  <a:tcPr>
                    <a:lnL w="6350" cap="flat" cmpd="sng" algn="ctr">
                      <a:solidFill>
                        <a:srgbClr val="70667A"/>
                      </a:solidFill>
                      <a:prstDash val="solid"/>
                      <a:round/>
                      <a:headEnd type="none" w="med" len="med"/>
                      <a:tailEnd type="none" w="med" len="med"/>
                    </a:lnL>
                    <a:lnR w="6350" cap="flat" cmpd="sng" algn="ctr">
                      <a:solidFill>
                        <a:srgbClr val="90627A"/>
                      </a:solidFill>
                      <a:prstDash val="solid"/>
                      <a:round/>
                      <a:headEnd type="none" w="med" len="med"/>
                      <a:tailEnd type="none" w="med" len="med"/>
                    </a:lnR>
                    <a:lnT w="6350" cap="flat" cmpd="sng" algn="ctr">
                      <a:solidFill>
                        <a:srgbClr val="F034FD"/>
                      </a:solidFill>
                      <a:prstDash val="solid"/>
                      <a:round/>
                      <a:headEnd type="none" w="med" len="med"/>
                      <a:tailEnd type="none" w="med" len="med"/>
                    </a:lnT>
                    <a:lnB w="6350" cap="flat" cmpd="sng" algn="ctr">
                      <a:solidFill>
                        <a:srgbClr val="90627A"/>
                      </a:solidFill>
                      <a:prstDash val="solid"/>
                      <a:round/>
                      <a:headEnd type="none" w="med" len="med"/>
                      <a:tailEnd type="none" w="med" len="med"/>
                    </a:lnB>
                  </a:tcPr>
                </a:tc>
                <a:tc>
                  <a:txBody>
                    <a:bodyPr/>
                    <a:lstStyle/>
                    <a:p>
                      <a:pPr algn="l" rtl="0" fontAlgn="base"/>
                      <a:r>
                        <a:rPr lang="nl-NL" sz="1100" b="0" i="0">
                          <a:solidFill>
                            <a:srgbClr val="000000"/>
                          </a:solidFill>
                          <a:effectLst/>
                          <a:latin typeface="Calibri" panose="020F0502020204030204" pitchFamily="34" charset="0"/>
                        </a:rPr>
                        <a:t>10-09-2020 </a:t>
                      </a:r>
                      <a:endParaRPr lang="nl-NL" b="0" i="0">
                        <a:effectLst/>
                      </a:endParaRPr>
                    </a:p>
                  </a:txBody>
                  <a:tcPr>
                    <a:lnL w="6350" cap="flat" cmpd="sng" algn="ctr">
                      <a:solidFill>
                        <a:srgbClr val="90627A"/>
                      </a:solidFill>
                      <a:prstDash val="solid"/>
                      <a:round/>
                      <a:headEnd type="none" w="med" len="med"/>
                      <a:tailEnd type="none" w="med" len="med"/>
                    </a:lnL>
                    <a:lnR w="6350" cap="flat" cmpd="sng" algn="ctr">
                      <a:solidFill>
                        <a:srgbClr val="209499"/>
                      </a:solidFill>
                      <a:prstDash val="solid"/>
                      <a:round/>
                      <a:headEnd type="none" w="med" len="med"/>
                      <a:tailEnd type="none" w="med" len="med"/>
                    </a:lnR>
                    <a:lnT w="6350" cap="flat" cmpd="sng" algn="ctr">
                      <a:solidFill>
                        <a:srgbClr val="B051FD"/>
                      </a:solidFill>
                      <a:prstDash val="solid"/>
                      <a:round/>
                      <a:headEnd type="none" w="med" len="med"/>
                      <a:tailEnd type="none" w="med" len="med"/>
                    </a:lnT>
                    <a:lnB w="6350" cap="flat" cmpd="sng" algn="ctr">
                      <a:solidFill>
                        <a:srgbClr val="209499"/>
                      </a:solidFill>
                      <a:prstDash val="solid"/>
                      <a:round/>
                      <a:headEnd type="none" w="med" len="med"/>
                      <a:tailEnd type="none" w="med" len="med"/>
                    </a:lnB>
                  </a:tcPr>
                </a:tc>
                <a:tc>
                  <a:txBody>
                    <a:bodyPr/>
                    <a:lstStyle/>
                    <a:p>
                      <a:pPr algn="l" rtl="0" fontAlgn="base"/>
                      <a:r>
                        <a:rPr lang="nl-NL" sz="1100" b="0" i="0">
                          <a:solidFill>
                            <a:srgbClr val="000000"/>
                          </a:solidFill>
                          <a:effectLst/>
                          <a:latin typeface="Calibri" panose="020F0502020204030204" pitchFamily="34" charset="0"/>
                        </a:rPr>
                        <a:t>17-09-2020 </a:t>
                      </a:r>
                      <a:endParaRPr lang="nl-NL" b="0" i="0">
                        <a:effectLst/>
                      </a:endParaRPr>
                    </a:p>
                  </a:txBody>
                  <a:tcPr>
                    <a:lnL w="6350" cap="flat" cmpd="sng" algn="ctr">
                      <a:solidFill>
                        <a:srgbClr val="209499"/>
                      </a:solidFill>
                      <a:prstDash val="solid"/>
                      <a:round/>
                      <a:headEnd type="none" w="med" len="med"/>
                      <a:tailEnd type="none" w="med" len="med"/>
                    </a:lnL>
                    <a:lnR w="6350" cap="flat" cmpd="sng" algn="ctr">
                      <a:solidFill>
                        <a:srgbClr val="209499"/>
                      </a:solidFill>
                      <a:prstDash val="solid"/>
                      <a:round/>
                      <a:headEnd type="none" w="med" len="med"/>
                      <a:tailEnd type="none" w="med" len="med"/>
                    </a:lnR>
                    <a:lnT w="6350" cap="flat" cmpd="sng" algn="ctr">
                      <a:solidFill>
                        <a:srgbClr val="D051FD"/>
                      </a:solidFill>
                      <a:prstDash val="solid"/>
                      <a:round/>
                      <a:headEnd type="none" w="med" len="med"/>
                      <a:tailEnd type="none" w="med" len="med"/>
                    </a:lnT>
                    <a:lnB w="6350" cap="flat" cmpd="sng" algn="ctr">
                      <a:solidFill>
                        <a:srgbClr val="209499"/>
                      </a:solidFill>
                      <a:prstDash val="solid"/>
                      <a:round/>
                      <a:headEnd type="none" w="med" len="med"/>
                      <a:tailEnd type="none" w="med" len="med"/>
                    </a:lnB>
                  </a:tcPr>
                </a:tc>
                <a:extLst>
                  <a:ext uri="{0D108BD9-81ED-4DB2-BD59-A6C34878D82A}">
                    <a16:rowId xmlns:a16="http://schemas.microsoft.com/office/drawing/2014/main" val="1629989646"/>
                  </a:ext>
                </a:extLst>
              </a:tr>
              <a:tr h="0">
                <a:tc>
                  <a:txBody>
                    <a:bodyPr/>
                    <a:lstStyle/>
                    <a:p>
                      <a:pPr algn="l" rtl="0" fontAlgn="base"/>
                      <a:r>
                        <a:rPr lang="nl-NL" sz="1100" b="0" i="0">
                          <a:effectLst/>
                          <a:latin typeface="Calibri" panose="020F0502020204030204" pitchFamily="34" charset="0"/>
                        </a:rPr>
                        <a:t>LA2 Theoretisch kader   </a:t>
                      </a:r>
                      <a:endParaRPr lang="nl-NL" b="0" i="0">
                        <a:effectLst/>
                      </a:endParaRPr>
                    </a:p>
                  </a:txBody>
                  <a:tcPr>
                    <a:lnL w="6350" cap="flat" cmpd="sng" algn="ctr">
                      <a:solidFill>
                        <a:srgbClr val="402199"/>
                      </a:solidFill>
                      <a:prstDash val="solid"/>
                      <a:round/>
                      <a:headEnd type="none" w="med" len="med"/>
                      <a:tailEnd type="none" w="med" len="med"/>
                    </a:lnL>
                    <a:lnR w="6350" cap="flat" cmpd="sng" algn="ctr">
                      <a:solidFill>
                        <a:srgbClr val="402199"/>
                      </a:solidFill>
                      <a:prstDash val="solid"/>
                      <a:round/>
                      <a:headEnd type="none" w="med" len="med"/>
                      <a:tailEnd type="none" w="med" len="med"/>
                    </a:lnR>
                    <a:lnT w="6350" cap="flat" cmpd="sng" algn="ctr">
                      <a:solidFill>
                        <a:srgbClr val="70667A"/>
                      </a:solidFill>
                      <a:prstDash val="solid"/>
                      <a:round/>
                      <a:headEnd type="none" w="med" len="med"/>
                      <a:tailEnd type="none" w="med" len="med"/>
                    </a:lnT>
                    <a:lnB w="6350" cap="flat" cmpd="sng" algn="ctr">
                      <a:solidFill>
                        <a:srgbClr val="402199"/>
                      </a:solidFill>
                      <a:prstDash val="solid"/>
                      <a:round/>
                      <a:headEnd type="none" w="med" len="med"/>
                      <a:tailEnd type="none" w="med" len="med"/>
                    </a:lnB>
                  </a:tcPr>
                </a:tc>
                <a:tc>
                  <a:txBody>
                    <a:bodyPr/>
                    <a:lstStyle/>
                    <a:p>
                      <a:pPr algn="l" rtl="0" fontAlgn="base"/>
                      <a:r>
                        <a:rPr lang="nl-NL" sz="1100" b="0" i="0">
                          <a:effectLst/>
                          <a:latin typeface="Calibri" panose="020F0502020204030204" pitchFamily="34" charset="0"/>
                        </a:rPr>
                        <a:t>Ma 14-9 </a:t>
                      </a:r>
                      <a:endParaRPr lang="nl-NL" b="0" i="0">
                        <a:effectLst/>
                      </a:endParaRPr>
                    </a:p>
                  </a:txBody>
                  <a:tcPr>
                    <a:lnL w="6350" cap="flat" cmpd="sng" algn="ctr">
                      <a:solidFill>
                        <a:srgbClr val="402199"/>
                      </a:solidFill>
                      <a:prstDash val="solid"/>
                      <a:round/>
                      <a:headEnd type="none" w="med" len="med"/>
                      <a:tailEnd type="none" w="med" len="med"/>
                    </a:lnL>
                    <a:lnR w="6350" cap="flat" cmpd="sng" algn="ctr">
                      <a:solidFill>
                        <a:srgbClr val="802999"/>
                      </a:solidFill>
                      <a:prstDash val="solid"/>
                      <a:round/>
                      <a:headEnd type="none" w="med" len="med"/>
                      <a:tailEnd type="none" w="med" len="med"/>
                    </a:lnR>
                    <a:lnT w="6350" cap="flat" cmpd="sng" algn="ctr">
                      <a:solidFill>
                        <a:srgbClr val="90627A"/>
                      </a:solidFill>
                      <a:prstDash val="solid"/>
                      <a:round/>
                      <a:headEnd type="none" w="med" len="med"/>
                      <a:tailEnd type="none" w="med" len="med"/>
                    </a:lnT>
                    <a:lnB w="6350" cap="flat" cmpd="sng" algn="ctr">
                      <a:solidFill>
                        <a:srgbClr val="802999"/>
                      </a:solidFill>
                      <a:prstDash val="solid"/>
                      <a:round/>
                      <a:headEnd type="none" w="med" len="med"/>
                      <a:tailEnd type="none" w="med" len="med"/>
                    </a:lnB>
                  </a:tcPr>
                </a:tc>
                <a:tc>
                  <a:txBody>
                    <a:bodyPr/>
                    <a:lstStyle/>
                    <a:p>
                      <a:pPr algn="l" rtl="0" fontAlgn="base"/>
                      <a:r>
                        <a:rPr lang="nl-NL" sz="1100" b="0" i="0">
                          <a:solidFill>
                            <a:srgbClr val="000000"/>
                          </a:solidFill>
                          <a:effectLst/>
                          <a:latin typeface="Calibri" panose="020F0502020204030204" pitchFamily="34" charset="0"/>
                        </a:rPr>
                        <a:t>25-09-2020 </a:t>
                      </a:r>
                      <a:endParaRPr lang="nl-NL" b="0" i="0">
                        <a:effectLst/>
                      </a:endParaRPr>
                    </a:p>
                  </a:txBody>
                  <a:tcPr>
                    <a:lnL w="6350" cap="flat" cmpd="sng" algn="ctr">
                      <a:solidFill>
                        <a:srgbClr val="802999"/>
                      </a:solidFill>
                      <a:prstDash val="solid"/>
                      <a:round/>
                      <a:headEnd type="none" w="med" len="med"/>
                      <a:tailEnd type="none" w="med" len="med"/>
                    </a:lnL>
                    <a:lnR w="6350" cap="flat" cmpd="sng" algn="ctr">
                      <a:solidFill>
                        <a:srgbClr val="203D99"/>
                      </a:solidFill>
                      <a:prstDash val="solid"/>
                      <a:round/>
                      <a:headEnd type="none" w="med" len="med"/>
                      <a:tailEnd type="none" w="med" len="med"/>
                    </a:lnR>
                    <a:lnT w="6350" cap="flat" cmpd="sng" algn="ctr">
                      <a:solidFill>
                        <a:srgbClr val="209499"/>
                      </a:solidFill>
                      <a:prstDash val="solid"/>
                      <a:round/>
                      <a:headEnd type="none" w="med" len="med"/>
                      <a:tailEnd type="none" w="med" len="med"/>
                    </a:lnT>
                    <a:lnB w="6350" cap="flat" cmpd="sng" algn="ctr">
                      <a:solidFill>
                        <a:srgbClr val="203D99"/>
                      </a:solidFill>
                      <a:prstDash val="solid"/>
                      <a:round/>
                      <a:headEnd type="none" w="med" len="med"/>
                      <a:tailEnd type="none" w="med" len="med"/>
                    </a:lnB>
                  </a:tcPr>
                </a:tc>
                <a:tc>
                  <a:txBody>
                    <a:bodyPr/>
                    <a:lstStyle/>
                    <a:p>
                      <a:pPr algn="l" rtl="0" fontAlgn="base"/>
                      <a:r>
                        <a:rPr lang="nl-NL" sz="1100" b="0" i="0" dirty="0">
                          <a:solidFill>
                            <a:srgbClr val="000000"/>
                          </a:solidFill>
                          <a:effectLst/>
                          <a:latin typeface="Calibri" panose="020F0502020204030204" pitchFamily="34" charset="0"/>
                        </a:rPr>
                        <a:t>02-10-2020 </a:t>
                      </a:r>
                      <a:endParaRPr lang="nl-NL" b="0" i="0" dirty="0">
                        <a:effectLst/>
                      </a:endParaRPr>
                    </a:p>
                  </a:txBody>
                  <a:tcPr>
                    <a:lnL w="6350" cap="flat" cmpd="sng" algn="ctr">
                      <a:solidFill>
                        <a:srgbClr val="203D99"/>
                      </a:solidFill>
                      <a:prstDash val="solid"/>
                      <a:round/>
                      <a:headEnd type="none" w="med" len="med"/>
                      <a:tailEnd type="none" w="med" len="med"/>
                    </a:lnL>
                    <a:lnR w="6350" cap="flat" cmpd="sng" algn="ctr">
                      <a:solidFill>
                        <a:srgbClr val="403D99"/>
                      </a:solidFill>
                      <a:prstDash val="solid"/>
                      <a:round/>
                      <a:headEnd type="none" w="med" len="med"/>
                      <a:tailEnd type="none" w="med" len="med"/>
                    </a:lnR>
                    <a:lnT w="6350" cap="flat" cmpd="sng" algn="ctr">
                      <a:solidFill>
                        <a:srgbClr val="209499"/>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2308562"/>
                  </a:ext>
                </a:extLst>
              </a:tr>
              <a:tr h="0">
                <a:tc>
                  <a:txBody>
                    <a:bodyPr/>
                    <a:lstStyle/>
                    <a:p>
                      <a:pPr algn="l" rtl="0" fontAlgn="base"/>
                      <a:r>
                        <a:rPr lang="nl-NL" sz="1100" b="0" i="0">
                          <a:effectLst/>
                          <a:latin typeface="Calibri" panose="020F0502020204030204" pitchFamily="34" charset="0"/>
                        </a:rPr>
                        <a:t>LA 3 Onderzoek en resultaten   </a:t>
                      </a:r>
                      <a:endParaRPr lang="nl-NL" b="0" i="0">
                        <a:effectLst/>
                      </a:endParaRPr>
                    </a:p>
                  </a:txBody>
                  <a:tcPr>
                    <a:lnL w="6350" cap="flat" cmpd="sng" algn="ctr">
                      <a:solidFill>
                        <a:srgbClr val="204599"/>
                      </a:solidFill>
                      <a:prstDash val="solid"/>
                      <a:round/>
                      <a:headEnd type="none" w="med" len="med"/>
                      <a:tailEnd type="none" w="med" len="med"/>
                    </a:lnL>
                    <a:lnR w="6350" cap="flat" cmpd="sng" algn="ctr">
                      <a:solidFill>
                        <a:srgbClr val="204599"/>
                      </a:solidFill>
                      <a:prstDash val="solid"/>
                      <a:round/>
                      <a:headEnd type="none" w="med" len="med"/>
                      <a:tailEnd type="none" w="med" len="med"/>
                    </a:lnR>
                    <a:lnT w="6350" cap="flat" cmpd="sng" algn="ctr">
                      <a:solidFill>
                        <a:srgbClr val="402199"/>
                      </a:solidFill>
                      <a:prstDash val="solid"/>
                      <a:round/>
                      <a:headEnd type="none" w="med" len="med"/>
                      <a:tailEnd type="none" w="med" len="med"/>
                    </a:lnT>
                    <a:lnB w="6350" cap="flat" cmpd="sng" algn="ctr">
                      <a:solidFill>
                        <a:srgbClr val="204599"/>
                      </a:solidFill>
                      <a:prstDash val="solid"/>
                      <a:round/>
                      <a:headEnd type="none" w="med" len="med"/>
                      <a:tailEnd type="none" w="med" len="med"/>
                    </a:lnB>
                  </a:tcPr>
                </a:tc>
                <a:tc>
                  <a:txBody>
                    <a:bodyPr/>
                    <a:lstStyle/>
                    <a:p>
                      <a:pPr algn="l" rtl="0" fontAlgn="base"/>
                      <a:r>
                        <a:rPr lang="nl-NL" sz="1100" b="0" i="0" dirty="0">
                          <a:effectLst/>
                          <a:latin typeface="Calibri" panose="020F0502020204030204" pitchFamily="34" charset="0"/>
                        </a:rPr>
                        <a:t>Ma 21-9 </a:t>
                      </a:r>
                      <a:endParaRPr lang="nl-NL" b="0" i="0" dirty="0">
                        <a:effectLst/>
                      </a:endParaRPr>
                    </a:p>
                  </a:txBody>
                  <a:tcPr>
                    <a:lnL w="6350" cap="flat" cmpd="sng" algn="ctr">
                      <a:solidFill>
                        <a:srgbClr val="204599"/>
                      </a:solidFill>
                      <a:prstDash val="solid"/>
                      <a:round/>
                      <a:headEnd type="none" w="med" len="med"/>
                      <a:tailEnd type="none" w="med" len="med"/>
                    </a:lnL>
                    <a:lnR w="6350" cap="flat" cmpd="sng" algn="ctr">
                      <a:solidFill>
                        <a:srgbClr val="204299"/>
                      </a:solidFill>
                      <a:prstDash val="solid"/>
                      <a:round/>
                      <a:headEnd type="none" w="med" len="med"/>
                      <a:tailEnd type="none" w="med" len="med"/>
                    </a:lnR>
                    <a:lnT w="6350" cap="flat" cmpd="sng" algn="ctr">
                      <a:solidFill>
                        <a:srgbClr val="802999"/>
                      </a:solidFill>
                      <a:prstDash val="solid"/>
                      <a:round/>
                      <a:headEnd type="none" w="med" len="med"/>
                      <a:tailEnd type="none" w="med" len="med"/>
                    </a:lnT>
                    <a:lnB w="6350" cap="flat" cmpd="sng" algn="ctr">
                      <a:solidFill>
                        <a:srgbClr val="204299"/>
                      </a:solidFill>
                      <a:prstDash val="solid"/>
                      <a:round/>
                      <a:headEnd type="none" w="med" len="med"/>
                      <a:tailEnd type="none" w="med" len="med"/>
                    </a:lnB>
                  </a:tcPr>
                </a:tc>
                <a:tc>
                  <a:txBody>
                    <a:bodyPr/>
                    <a:lstStyle/>
                    <a:p>
                      <a:pPr algn="l" rtl="0" fontAlgn="base"/>
                      <a:r>
                        <a:rPr lang="nl-NL" sz="1100" b="0" i="0">
                          <a:solidFill>
                            <a:srgbClr val="000000"/>
                          </a:solidFill>
                          <a:effectLst/>
                          <a:latin typeface="Calibri" panose="020F0502020204030204" pitchFamily="34" charset="0"/>
                        </a:rPr>
                        <a:t>02-10-2020</a:t>
                      </a:r>
                      <a:r>
                        <a:rPr lang="nl-NL" sz="1100" b="0" i="0">
                          <a:effectLst/>
                          <a:latin typeface="Calibri" panose="020F0502020204030204" pitchFamily="34" charset="0"/>
                        </a:rPr>
                        <a:t>​ </a:t>
                      </a:r>
                      <a:endParaRPr lang="nl-NL" b="0" i="0">
                        <a:effectLst/>
                      </a:endParaRPr>
                    </a:p>
                  </a:txBody>
                  <a:tcPr>
                    <a:lnL w="6350" cap="flat" cmpd="sng" algn="ctr">
                      <a:solidFill>
                        <a:srgbClr val="204299"/>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203D99"/>
                      </a:solidFill>
                      <a:prstDash val="solid"/>
                      <a:round/>
                      <a:headEnd type="none" w="med" len="med"/>
                      <a:tailEnd type="none" w="med" len="med"/>
                    </a:lnT>
                    <a:lnB w="6350" cap="flat" cmpd="sng" algn="ctr">
                      <a:solidFill>
                        <a:srgbClr val="C0156F"/>
                      </a:solidFill>
                      <a:prstDash val="solid"/>
                      <a:round/>
                      <a:headEnd type="none" w="med" len="med"/>
                      <a:tailEnd type="none" w="med" len="med"/>
                    </a:lnB>
                  </a:tcPr>
                </a:tc>
                <a:tc>
                  <a:txBody>
                    <a:bodyPr/>
                    <a:lstStyle/>
                    <a:p>
                      <a:pPr algn="l" rtl="0" fontAlgn="base"/>
                      <a:r>
                        <a:rPr lang="nl-NL" sz="1100" b="0" i="0" dirty="0">
                          <a:solidFill>
                            <a:srgbClr val="000000"/>
                          </a:solidFill>
                          <a:effectLst/>
                          <a:latin typeface="Calibri" panose="020F0502020204030204" pitchFamily="34" charset="0"/>
                        </a:rPr>
                        <a:t>09-10-2020 </a:t>
                      </a:r>
                      <a:endParaRPr lang="nl-NL" b="0" i="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2750471"/>
                  </a:ext>
                </a:extLst>
              </a:tr>
              <a:tr h="0">
                <a:tc>
                  <a:txBody>
                    <a:bodyPr/>
                    <a:lstStyle/>
                    <a:p>
                      <a:pPr algn="l" rtl="0" fontAlgn="base"/>
                      <a:r>
                        <a:rPr lang="nl-NL" sz="1100" b="0" i="0">
                          <a:solidFill>
                            <a:srgbClr val="000000"/>
                          </a:solidFill>
                          <a:effectLst/>
                          <a:latin typeface="Calibri" panose="020F0502020204030204" pitchFamily="34" charset="0"/>
                        </a:rPr>
                        <a:t>L</a:t>
                      </a:r>
                      <a:r>
                        <a:rPr lang="nl-NL" sz="1100" b="0" i="0">
                          <a:effectLst/>
                          <a:latin typeface="Calibri" panose="020F0502020204030204" pitchFamily="34" charset="0"/>
                        </a:rPr>
                        <a:t>A 4 Advies </a:t>
                      </a:r>
                      <a:endParaRPr lang="nl-NL" b="0" i="0">
                        <a:effectLst/>
                      </a:endParaRPr>
                    </a:p>
                  </a:txBody>
                  <a:tcPr>
                    <a:lnL w="6350" cap="flat" cmpd="sng" algn="ctr">
                      <a:solidFill>
                        <a:srgbClr val="00E853"/>
                      </a:solidFill>
                      <a:prstDash val="solid"/>
                      <a:round/>
                      <a:headEnd type="none" w="med" len="med"/>
                      <a:tailEnd type="none" w="med" len="med"/>
                    </a:lnL>
                    <a:lnR w="6350" cap="flat" cmpd="sng" algn="ctr">
                      <a:solidFill>
                        <a:srgbClr val="00E853"/>
                      </a:solidFill>
                      <a:prstDash val="solid"/>
                      <a:round/>
                      <a:headEnd type="none" w="med" len="med"/>
                      <a:tailEnd type="none" w="med" len="med"/>
                    </a:lnR>
                    <a:lnT w="6350" cap="flat" cmpd="sng" algn="ctr">
                      <a:solidFill>
                        <a:srgbClr val="204599"/>
                      </a:solidFill>
                      <a:prstDash val="solid"/>
                      <a:round/>
                      <a:headEnd type="none" w="med" len="med"/>
                      <a:tailEnd type="none" w="med" len="med"/>
                    </a:lnT>
                    <a:lnB w="6350" cap="flat" cmpd="sng" algn="ctr">
                      <a:solidFill>
                        <a:srgbClr val="00E853"/>
                      </a:solidFill>
                      <a:prstDash val="solid"/>
                      <a:round/>
                      <a:headEnd type="none" w="med" len="med"/>
                      <a:tailEnd type="none" w="med" len="med"/>
                    </a:lnB>
                  </a:tcPr>
                </a:tc>
                <a:tc>
                  <a:txBody>
                    <a:bodyPr/>
                    <a:lstStyle/>
                    <a:p>
                      <a:pPr algn="l" rtl="0" fontAlgn="base"/>
                      <a:r>
                        <a:rPr lang="nl-NL" sz="1100" b="0" i="0">
                          <a:effectLst/>
                          <a:latin typeface="Calibri" panose="020F0502020204030204" pitchFamily="34" charset="0"/>
                        </a:rPr>
                        <a:t>Ma 28-9  </a:t>
                      </a:r>
                      <a:endParaRPr lang="nl-NL" b="0" i="0">
                        <a:effectLst/>
                      </a:endParaRPr>
                    </a:p>
                  </a:txBody>
                  <a:tcPr>
                    <a:lnL w="6350" cap="flat" cmpd="sng" algn="ctr">
                      <a:solidFill>
                        <a:srgbClr val="00E853"/>
                      </a:solidFill>
                      <a:prstDash val="solid"/>
                      <a:round/>
                      <a:headEnd type="none" w="med" len="med"/>
                      <a:tailEnd type="none" w="med" len="med"/>
                    </a:lnL>
                    <a:lnR w="6350" cap="flat" cmpd="sng" algn="ctr">
                      <a:solidFill>
                        <a:srgbClr val="E04451"/>
                      </a:solidFill>
                      <a:prstDash val="solid"/>
                      <a:round/>
                      <a:headEnd type="none" w="med" len="med"/>
                      <a:tailEnd type="none" w="med" len="med"/>
                    </a:lnR>
                    <a:lnT w="6350" cap="flat" cmpd="sng" algn="ctr">
                      <a:solidFill>
                        <a:srgbClr val="204299"/>
                      </a:solidFill>
                      <a:prstDash val="solid"/>
                      <a:round/>
                      <a:headEnd type="none" w="med" len="med"/>
                      <a:tailEnd type="none" w="med" len="med"/>
                    </a:lnT>
                    <a:lnB w="6350" cap="flat" cmpd="sng" algn="ctr">
                      <a:solidFill>
                        <a:srgbClr val="E04451"/>
                      </a:solidFill>
                      <a:prstDash val="solid"/>
                      <a:round/>
                      <a:headEnd type="none" w="med" len="med"/>
                      <a:tailEnd type="none" w="med" len="med"/>
                    </a:lnB>
                  </a:tcPr>
                </a:tc>
                <a:tc>
                  <a:txBody>
                    <a:bodyPr/>
                    <a:lstStyle/>
                    <a:p>
                      <a:pPr algn="l" rtl="0" fontAlgn="base"/>
                      <a:r>
                        <a:rPr lang="nl-NL" sz="1100" b="0" i="0">
                          <a:solidFill>
                            <a:srgbClr val="000000"/>
                          </a:solidFill>
                          <a:effectLst/>
                          <a:latin typeface="Calibri" panose="020F0502020204030204" pitchFamily="34" charset="0"/>
                        </a:rPr>
                        <a:t>09-10-2020</a:t>
                      </a:r>
                      <a:r>
                        <a:rPr lang="nl-NL" sz="1100" b="0" i="0">
                          <a:effectLst/>
                          <a:latin typeface="Calibri" panose="020F0502020204030204" pitchFamily="34" charset="0"/>
                        </a:rPr>
                        <a:t>​ </a:t>
                      </a:r>
                      <a:endParaRPr lang="nl-NL" b="0" i="0">
                        <a:effectLst/>
                      </a:endParaRPr>
                    </a:p>
                  </a:txBody>
                  <a:tcPr>
                    <a:lnL w="6350" cap="flat" cmpd="sng" algn="ctr">
                      <a:solidFill>
                        <a:srgbClr val="E04451"/>
                      </a:solidFill>
                      <a:prstDash val="solid"/>
                      <a:round/>
                      <a:headEnd type="none" w="med" len="med"/>
                      <a:tailEnd type="none" w="med" len="med"/>
                    </a:lnL>
                    <a:lnR w="6350" cap="flat" cmpd="sng" algn="ctr">
                      <a:solidFill>
                        <a:srgbClr val="E0E28B"/>
                      </a:solidFill>
                      <a:prstDash val="solid"/>
                      <a:round/>
                      <a:headEnd type="none" w="med" len="med"/>
                      <a:tailEnd type="none" w="med" len="med"/>
                    </a:lnR>
                    <a:lnT w="6350" cap="flat" cmpd="sng" algn="ctr">
                      <a:solidFill>
                        <a:srgbClr val="C0156F"/>
                      </a:solidFill>
                      <a:prstDash val="solid"/>
                      <a:round/>
                      <a:headEnd type="none" w="med" len="med"/>
                      <a:tailEnd type="none" w="med" len="med"/>
                    </a:lnT>
                    <a:lnB w="6350" cap="flat" cmpd="sng" algn="ctr">
                      <a:solidFill>
                        <a:srgbClr val="E0E28B"/>
                      </a:solidFill>
                      <a:prstDash val="solid"/>
                      <a:round/>
                      <a:headEnd type="none" w="med" len="med"/>
                      <a:tailEnd type="none" w="med" len="med"/>
                    </a:lnB>
                  </a:tcPr>
                </a:tc>
                <a:tc>
                  <a:txBody>
                    <a:bodyPr/>
                    <a:lstStyle/>
                    <a:p>
                      <a:pPr algn="l" rtl="0" fontAlgn="base"/>
                      <a:r>
                        <a:rPr lang="nl-NL" sz="1100" b="0" i="0" dirty="0">
                          <a:solidFill>
                            <a:srgbClr val="000000"/>
                          </a:solidFill>
                          <a:effectLst/>
                          <a:latin typeface="Calibri" panose="020F0502020204030204" pitchFamily="34" charset="0"/>
                        </a:rPr>
                        <a:t>26-10-2020 </a:t>
                      </a:r>
                      <a:endParaRPr lang="nl-NL" b="0" i="0" dirty="0">
                        <a:effectLst/>
                      </a:endParaRPr>
                    </a:p>
                  </a:txBody>
                  <a:tcPr>
                    <a:lnL w="6350" cap="flat" cmpd="sng" algn="ctr">
                      <a:solidFill>
                        <a:srgbClr val="E0E28B"/>
                      </a:solidFill>
                      <a:prstDash val="solid"/>
                      <a:round/>
                      <a:headEnd type="none" w="med" len="med"/>
                      <a:tailEnd type="none" w="med" len="med"/>
                    </a:lnL>
                    <a:lnR w="6350" cap="flat" cmpd="sng" algn="ctr">
                      <a:solidFill>
                        <a:srgbClr val="301DEA"/>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301DEA"/>
                      </a:solidFill>
                      <a:prstDash val="solid"/>
                      <a:round/>
                      <a:headEnd type="none" w="med" len="med"/>
                      <a:tailEnd type="none" w="med" len="med"/>
                    </a:lnB>
                  </a:tcPr>
                </a:tc>
                <a:extLst>
                  <a:ext uri="{0D108BD9-81ED-4DB2-BD59-A6C34878D82A}">
                    <a16:rowId xmlns:a16="http://schemas.microsoft.com/office/drawing/2014/main" val="3759090236"/>
                  </a:ext>
                </a:extLst>
              </a:tr>
            </a:tbl>
          </a:graphicData>
        </a:graphic>
      </p:graphicFrame>
    </p:spTree>
    <p:extLst>
      <p:ext uri="{BB962C8B-B14F-4D97-AF65-F5344CB8AC3E}">
        <p14:creationId xmlns:p14="http://schemas.microsoft.com/office/powerpoint/2010/main" val="3585526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F59CED52-BC5E-464A-A8B3-967FB51B6A7D}"/>
              </a:ext>
            </a:extLst>
          </p:cNvPr>
          <p:cNvSpPr txBox="1"/>
          <p:nvPr/>
        </p:nvSpPr>
        <p:spPr>
          <a:xfrm>
            <a:off x="683568" y="1340768"/>
            <a:ext cx="6984776" cy="707886"/>
          </a:xfrm>
          <a:prstGeom prst="rect">
            <a:avLst/>
          </a:prstGeom>
          <a:noFill/>
        </p:spPr>
        <p:txBody>
          <a:bodyPr wrap="square">
            <a:spAutoFit/>
          </a:bodyPr>
          <a:lstStyle/>
          <a:p>
            <a:r>
              <a:rPr lang="nl-NL" sz="4000" dirty="0">
                <a:solidFill>
                  <a:schemeClr val="accent2"/>
                </a:solidFill>
              </a:rPr>
              <a:t>Beoordelingsformulieren </a:t>
            </a:r>
          </a:p>
        </p:txBody>
      </p:sp>
    </p:spTree>
    <p:extLst>
      <p:ext uri="{BB962C8B-B14F-4D97-AF65-F5344CB8AC3E}">
        <p14:creationId xmlns:p14="http://schemas.microsoft.com/office/powerpoint/2010/main" val="1039235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704420F3-BC9F-4842-86B0-1E30D8C2D7AC}"/>
              </a:ext>
            </a:extLst>
          </p:cNvPr>
          <p:cNvSpPr txBox="1"/>
          <p:nvPr/>
        </p:nvSpPr>
        <p:spPr>
          <a:xfrm>
            <a:off x="611560" y="1052736"/>
            <a:ext cx="6768752" cy="769441"/>
          </a:xfrm>
          <a:prstGeom prst="rect">
            <a:avLst/>
          </a:prstGeom>
          <a:noFill/>
        </p:spPr>
        <p:txBody>
          <a:bodyPr wrap="square">
            <a:spAutoFit/>
          </a:bodyPr>
          <a:lstStyle/>
          <a:p>
            <a:r>
              <a:rPr lang="nl-NL" sz="4400" dirty="0">
                <a:solidFill>
                  <a:schemeClr val="accent2"/>
                </a:solidFill>
              </a:rPr>
              <a:t>Werkwijze in dit IBS </a:t>
            </a:r>
          </a:p>
        </p:txBody>
      </p:sp>
      <p:sp>
        <p:nvSpPr>
          <p:cNvPr id="4" name="Tekstvak 3">
            <a:extLst>
              <a:ext uri="{FF2B5EF4-FFF2-40B4-BE49-F238E27FC236}">
                <a16:creationId xmlns:a16="http://schemas.microsoft.com/office/drawing/2014/main" id="{0C2ED545-9843-4EB1-921F-5E7BACF473BA}"/>
              </a:ext>
            </a:extLst>
          </p:cNvPr>
          <p:cNvSpPr txBox="1"/>
          <p:nvPr/>
        </p:nvSpPr>
        <p:spPr>
          <a:xfrm>
            <a:off x="610856" y="1822177"/>
            <a:ext cx="8137608" cy="2677656"/>
          </a:xfrm>
          <a:prstGeom prst="rect">
            <a:avLst/>
          </a:prstGeom>
          <a:noFill/>
        </p:spPr>
        <p:txBody>
          <a:bodyPr wrap="square" rtlCol="0">
            <a:spAutoFit/>
          </a:bodyPr>
          <a:lstStyle/>
          <a:p>
            <a:pPr marL="457200" indent="-457200">
              <a:buFont typeface="Arial" panose="020B0604020202020204" pitchFamily="34" charset="0"/>
              <a:buChar char="•"/>
            </a:pPr>
            <a:r>
              <a:rPr lang="nl-NL" sz="2800" dirty="0"/>
              <a:t>Je werkt met een groep aan dit IBS,</a:t>
            </a:r>
          </a:p>
          <a:p>
            <a:pPr marL="457200" indent="-457200">
              <a:buFont typeface="Arial" panose="020B0604020202020204" pitchFamily="34" charset="0"/>
              <a:buChar char="•"/>
            </a:pPr>
            <a:r>
              <a:rPr lang="nl-NL" sz="2800" dirty="0"/>
              <a:t>De groep bestaat een </a:t>
            </a:r>
            <a:r>
              <a:rPr lang="nl-NL" sz="2800" dirty="0" err="1"/>
              <a:t>een</a:t>
            </a:r>
            <a:r>
              <a:rPr lang="nl-NL" sz="2800" dirty="0"/>
              <a:t> mix van specialisaties </a:t>
            </a:r>
          </a:p>
          <a:p>
            <a:pPr marL="457200" indent="-457200">
              <a:buFont typeface="Arial" panose="020B0604020202020204" pitchFamily="34" charset="0"/>
              <a:buChar char="•"/>
            </a:pPr>
            <a:r>
              <a:rPr lang="nl-NL" sz="2800" dirty="0"/>
              <a:t>Er zijn 8 groepen; 2 per casus </a:t>
            </a:r>
          </a:p>
          <a:p>
            <a:pPr marL="457200" indent="-457200">
              <a:buFont typeface="Arial" panose="020B0604020202020204" pitchFamily="34" charset="0"/>
              <a:buChar char="•"/>
            </a:pPr>
            <a:r>
              <a:rPr lang="nl-NL" sz="2800" dirty="0"/>
              <a:t>Voor de pauze geef je je eerste keuze voor een casus door incl. een tweede keuze. </a:t>
            </a:r>
          </a:p>
          <a:p>
            <a:pPr marL="457200" indent="-457200">
              <a:buFont typeface="Arial" panose="020B0604020202020204" pitchFamily="34" charset="0"/>
              <a:buChar char="•"/>
            </a:pPr>
            <a:r>
              <a:rPr lang="nl-NL" sz="2800" dirty="0"/>
              <a:t>Wij maken in de pauze op basis hiervan 8 groepen. </a:t>
            </a:r>
          </a:p>
        </p:txBody>
      </p:sp>
    </p:spTree>
    <p:extLst>
      <p:ext uri="{BB962C8B-B14F-4D97-AF65-F5344CB8AC3E}">
        <p14:creationId xmlns:p14="http://schemas.microsoft.com/office/powerpoint/2010/main" val="70964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78372" y="980728"/>
            <a:ext cx="6645424" cy="648072"/>
          </a:xfrm>
        </p:spPr>
        <p:txBody>
          <a:bodyPr/>
          <a:lstStyle/>
          <a:p>
            <a:pPr algn="l"/>
            <a:r>
              <a:rPr lang="nl-NL" dirty="0"/>
              <a:t>Programma</a:t>
            </a:r>
          </a:p>
        </p:txBody>
      </p:sp>
      <p:sp>
        <p:nvSpPr>
          <p:cNvPr id="3" name="Tijdelijke aanduiding voor inhoud 2"/>
          <p:cNvSpPr>
            <a:spLocks noGrp="1"/>
          </p:cNvSpPr>
          <p:nvPr>
            <p:ph idx="1"/>
          </p:nvPr>
        </p:nvSpPr>
        <p:spPr>
          <a:xfrm>
            <a:off x="778372" y="1661076"/>
            <a:ext cx="8388775" cy="4929411"/>
          </a:xfrm>
        </p:spPr>
        <p:txBody>
          <a:bodyPr/>
          <a:lstStyle/>
          <a:p>
            <a:pPr marL="0" indent="0">
              <a:buNone/>
            </a:pPr>
            <a:r>
              <a:rPr lang="nl-NL" dirty="0"/>
              <a:t>1.	Intro thema ‘De leefbare stad’ </a:t>
            </a:r>
          </a:p>
          <a:p>
            <a:pPr marL="0" indent="0">
              <a:buNone/>
            </a:pPr>
            <a:r>
              <a:rPr lang="nl-NL" dirty="0"/>
              <a:t>2.	Opdrachten van de gemeente introduceren </a:t>
            </a:r>
          </a:p>
          <a:p>
            <a:pPr marL="0" indent="0">
              <a:buNone/>
            </a:pPr>
            <a:r>
              <a:rPr lang="nl-NL" dirty="0"/>
              <a:t>3.	Uitleg IBS: de bedoeling, opzet lessen, 	werkprocessen en toetsing  </a:t>
            </a:r>
          </a:p>
          <a:p>
            <a:pPr marL="0" indent="0">
              <a:buNone/>
            </a:pPr>
            <a:r>
              <a:rPr lang="nl-NL" dirty="0"/>
              <a:t>4.	Beoordelingsformulieren  </a:t>
            </a:r>
          </a:p>
          <a:p>
            <a:pPr marL="0" indent="0">
              <a:buNone/>
            </a:pPr>
            <a:r>
              <a:rPr lang="nl-NL" dirty="0"/>
              <a:t>5.	Groepsverdeling maken</a:t>
            </a:r>
          </a:p>
          <a:p>
            <a:pPr marL="0" indent="0">
              <a:buNone/>
            </a:pPr>
            <a:r>
              <a:rPr lang="nl-NL" dirty="0"/>
              <a:t>	PAUZE </a:t>
            </a:r>
          </a:p>
          <a:p>
            <a:pPr marL="0" indent="0">
              <a:buNone/>
            </a:pPr>
            <a:r>
              <a:rPr lang="nl-NL" dirty="0"/>
              <a:t>6.	Eerste start met je eigen groep; verkenning 	van de casus.</a:t>
            </a:r>
          </a:p>
          <a:p>
            <a:pPr marL="0" indent="0">
              <a:buNone/>
            </a:pPr>
            <a:endParaRPr lang="nl-NL" dirty="0"/>
          </a:p>
          <a:p>
            <a:endParaRPr lang="nl-NL" dirty="0"/>
          </a:p>
        </p:txBody>
      </p:sp>
    </p:spTree>
    <p:extLst>
      <p:ext uri="{BB962C8B-B14F-4D97-AF65-F5344CB8AC3E}">
        <p14:creationId xmlns:p14="http://schemas.microsoft.com/office/powerpoint/2010/main" val="1900244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2AA96D-054D-45DC-AA20-1B07AAE9306E}"/>
              </a:ext>
            </a:extLst>
          </p:cNvPr>
          <p:cNvSpPr>
            <a:spLocks noGrp="1"/>
          </p:cNvSpPr>
          <p:nvPr>
            <p:ph type="title"/>
          </p:nvPr>
        </p:nvSpPr>
        <p:spPr>
          <a:xfrm>
            <a:off x="685800" y="1196752"/>
            <a:ext cx="7772400" cy="1362075"/>
          </a:xfrm>
        </p:spPr>
        <p:txBody>
          <a:bodyPr>
            <a:normAutofit fontScale="90000"/>
          </a:bodyPr>
          <a:lstStyle/>
          <a:p>
            <a:r>
              <a:rPr lang="nl-NL" dirty="0"/>
              <a:t>Pauze! </a:t>
            </a:r>
            <a:br>
              <a:rPr lang="nl-NL" dirty="0"/>
            </a:br>
            <a:r>
              <a:rPr lang="nl-NL" dirty="0"/>
              <a:t>smakelijk eten en tot 12.45 uur! </a:t>
            </a:r>
          </a:p>
        </p:txBody>
      </p:sp>
      <p:sp>
        <p:nvSpPr>
          <p:cNvPr id="3" name="Tijdelijke aanduiding voor tekst 2">
            <a:extLst>
              <a:ext uri="{FF2B5EF4-FFF2-40B4-BE49-F238E27FC236}">
                <a16:creationId xmlns:a16="http://schemas.microsoft.com/office/drawing/2014/main" id="{03A581BA-9F9C-4B36-846F-91EEE3D16C94}"/>
              </a:ext>
            </a:extLst>
          </p:cNvPr>
          <p:cNvSpPr>
            <a:spLocks noGrp="1"/>
          </p:cNvSpPr>
          <p:nvPr>
            <p:ph type="body" idx="1"/>
          </p:nvPr>
        </p:nvSpPr>
        <p:spPr>
          <a:xfrm>
            <a:off x="687700" y="4005064"/>
            <a:ext cx="7772400" cy="1500187"/>
          </a:xfrm>
        </p:spPr>
        <p:txBody>
          <a:bodyPr>
            <a:noAutofit/>
          </a:bodyPr>
          <a:lstStyle/>
          <a:p>
            <a:r>
              <a:rPr lang="nl-NL" sz="2800" b="1" dirty="0">
                <a:solidFill>
                  <a:schemeClr val="accent2"/>
                </a:solidFill>
              </a:rPr>
              <a:t>In de pauze blijven we achter de klapdeuren, maak je gebruik van dit toiletblok en deze koffie machine. </a:t>
            </a:r>
          </a:p>
          <a:p>
            <a:r>
              <a:rPr lang="nl-NL" sz="2800" b="1" dirty="0">
                <a:solidFill>
                  <a:schemeClr val="accent2"/>
                </a:solidFill>
              </a:rPr>
              <a:t>In de pauze mag je in de lokalen eten &amp; drinken; ruim ajb alles op! </a:t>
            </a:r>
          </a:p>
          <a:p>
            <a:r>
              <a:rPr lang="nl-NL" sz="2800" b="1" dirty="0">
                <a:solidFill>
                  <a:schemeClr val="accent2"/>
                </a:solidFill>
              </a:rPr>
              <a:t>En als je naar buiten wil, ga je NU en ben je op tijd terug </a:t>
            </a:r>
            <a:r>
              <a:rPr lang="nl-NL" sz="2800" b="1" dirty="0">
                <a:solidFill>
                  <a:schemeClr val="accent2"/>
                </a:solidFill>
                <a:sym typeface="Wingdings" panose="05000000000000000000" pitchFamily="2" charset="2"/>
              </a:rPr>
              <a:t> </a:t>
            </a:r>
            <a:r>
              <a:rPr lang="nl-NL" sz="2800" b="1" dirty="0">
                <a:solidFill>
                  <a:schemeClr val="accent2"/>
                </a:solidFill>
              </a:rPr>
              <a:t> </a:t>
            </a:r>
          </a:p>
        </p:txBody>
      </p:sp>
    </p:spTree>
    <p:extLst>
      <p:ext uri="{BB962C8B-B14F-4D97-AF65-F5344CB8AC3E}">
        <p14:creationId xmlns:p14="http://schemas.microsoft.com/office/powerpoint/2010/main" val="3636599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DD6A006B-D729-472E-A6DD-7468E5E8EEF9}"/>
              </a:ext>
            </a:extLst>
          </p:cNvPr>
          <p:cNvSpPr txBox="1"/>
          <p:nvPr/>
        </p:nvSpPr>
        <p:spPr>
          <a:xfrm>
            <a:off x="683568" y="1268760"/>
            <a:ext cx="4176464" cy="707886"/>
          </a:xfrm>
          <a:prstGeom prst="rect">
            <a:avLst/>
          </a:prstGeom>
          <a:noFill/>
        </p:spPr>
        <p:txBody>
          <a:bodyPr wrap="square" rtlCol="0">
            <a:spAutoFit/>
          </a:bodyPr>
          <a:lstStyle/>
          <a:p>
            <a:r>
              <a:rPr lang="nl-NL" sz="4000" dirty="0">
                <a:solidFill>
                  <a:schemeClr val="accent2"/>
                </a:solidFill>
              </a:rPr>
              <a:t>Welkom terug voor</a:t>
            </a:r>
            <a:endParaRPr lang="nl-NL" dirty="0"/>
          </a:p>
        </p:txBody>
      </p:sp>
      <p:sp>
        <p:nvSpPr>
          <p:cNvPr id="3" name="Rechthoek 2">
            <a:extLst>
              <a:ext uri="{FF2B5EF4-FFF2-40B4-BE49-F238E27FC236}">
                <a16:creationId xmlns:a16="http://schemas.microsoft.com/office/drawing/2014/main" id="{C297365A-8CF5-478B-8913-6A4FDA8ADFE3}"/>
              </a:ext>
            </a:extLst>
          </p:cNvPr>
          <p:cNvSpPr/>
          <p:nvPr/>
        </p:nvSpPr>
        <p:spPr>
          <a:xfrm>
            <a:off x="179512" y="2060848"/>
            <a:ext cx="6624736" cy="923330"/>
          </a:xfrm>
          <a:prstGeom prst="rect">
            <a:avLst/>
          </a:prstGeom>
          <a:noFill/>
        </p:spPr>
        <p:txBody>
          <a:bodyPr wrap="square" lIns="91440" tIns="45720" rIns="91440" bIns="45720">
            <a:spAutoFit/>
          </a:bodyPr>
          <a:lstStyle/>
          <a:p>
            <a:pPr algn="ctr"/>
            <a:r>
              <a:rPr lang="nl-NL"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De groepsindeling! </a:t>
            </a:r>
          </a:p>
        </p:txBody>
      </p:sp>
    </p:spTree>
    <p:extLst>
      <p:ext uri="{BB962C8B-B14F-4D97-AF65-F5344CB8AC3E}">
        <p14:creationId xmlns:p14="http://schemas.microsoft.com/office/powerpoint/2010/main" val="2069378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79E88749-8C5C-4173-8D40-31F476D115BF}"/>
              </a:ext>
            </a:extLst>
          </p:cNvPr>
          <p:cNvSpPr txBox="1"/>
          <p:nvPr/>
        </p:nvSpPr>
        <p:spPr>
          <a:xfrm>
            <a:off x="605158" y="1151166"/>
            <a:ext cx="7416824" cy="523220"/>
          </a:xfrm>
          <a:prstGeom prst="rect">
            <a:avLst/>
          </a:prstGeom>
          <a:noFill/>
        </p:spPr>
        <p:txBody>
          <a:bodyPr wrap="square" rtlCol="0">
            <a:spAutoFit/>
          </a:bodyPr>
          <a:lstStyle/>
          <a:p>
            <a:r>
              <a:rPr lang="nl-NL" sz="2800" b="1" dirty="0">
                <a:solidFill>
                  <a:schemeClr val="accent2"/>
                </a:solidFill>
              </a:rPr>
              <a:t>Aan casus 1 gaan werken: </a:t>
            </a:r>
          </a:p>
        </p:txBody>
      </p:sp>
      <p:sp>
        <p:nvSpPr>
          <p:cNvPr id="3" name="Tekstvak 2">
            <a:extLst>
              <a:ext uri="{FF2B5EF4-FFF2-40B4-BE49-F238E27FC236}">
                <a16:creationId xmlns:a16="http://schemas.microsoft.com/office/drawing/2014/main" id="{28F23C55-6164-47CB-B53B-8CDAEA23978C}"/>
              </a:ext>
            </a:extLst>
          </p:cNvPr>
          <p:cNvSpPr txBox="1"/>
          <p:nvPr/>
        </p:nvSpPr>
        <p:spPr>
          <a:xfrm>
            <a:off x="755576" y="2060848"/>
            <a:ext cx="3960440" cy="2031325"/>
          </a:xfrm>
          <a:prstGeom prst="rect">
            <a:avLst/>
          </a:prstGeom>
          <a:noFill/>
        </p:spPr>
        <p:txBody>
          <a:bodyPr wrap="square" rtlCol="0">
            <a:spAutoFit/>
          </a:bodyPr>
          <a:lstStyle/>
          <a:p>
            <a:r>
              <a:rPr lang="nl-NL" dirty="0"/>
              <a:t>Groep 1: </a:t>
            </a:r>
          </a:p>
          <a:p>
            <a:r>
              <a:rPr lang="nl-NL" dirty="0"/>
              <a:t>1. Jop </a:t>
            </a:r>
          </a:p>
          <a:p>
            <a:r>
              <a:rPr lang="nl-NL" dirty="0"/>
              <a:t>2. Sander </a:t>
            </a:r>
          </a:p>
          <a:p>
            <a:r>
              <a:rPr lang="nl-NL" dirty="0"/>
              <a:t>3. Dirk </a:t>
            </a:r>
          </a:p>
          <a:p>
            <a:r>
              <a:rPr lang="nl-NL" dirty="0"/>
              <a:t>4. Tom van der Leer </a:t>
            </a:r>
          </a:p>
          <a:p>
            <a:r>
              <a:rPr lang="nl-NL" dirty="0"/>
              <a:t>5. Kim Veroude</a:t>
            </a:r>
          </a:p>
          <a:p>
            <a:r>
              <a:rPr lang="nl-NL" dirty="0"/>
              <a:t>6. Margot </a:t>
            </a:r>
          </a:p>
        </p:txBody>
      </p:sp>
      <p:sp>
        <p:nvSpPr>
          <p:cNvPr id="5" name="Tekstvak 4">
            <a:extLst>
              <a:ext uri="{FF2B5EF4-FFF2-40B4-BE49-F238E27FC236}">
                <a16:creationId xmlns:a16="http://schemas.microsoft.com/office/drawing/2014/main" id="{80745C5F-287B-4DD7-9ED0-8A5519BC8B67}"/>
              </a:ext>
            </a:extLst>
          </p:cNvPr>
          <p:cNvSpPr txBox="1"/>
          <p:nvPr/>
        </p:nvSpPr>
        <p:spPr>
          <a:xfrm>
            <a:off x="4572000" y="2060848"/>
            <a:ext cx="3960440" cy="2308324"/>
          </a:xfrm>
          <a:prstGeom prst="rect">
            <a:avLst/>
          </a:prstGeom>
          <a:noFill/>
        </p:spPr>
        <p:txBody>
          <a:bodyPr wrap="square" rtlCol="0">
            <a:spAutoFit/>
          </a:bodyPr>
          <a:lstStyle/>
          <a:p>
            <a:r>
              <a:rPr lang="nl-NL" dirty="0"/>
              <a:t>Groep 2: </a:t>
            </a:r>
          </a:p>
          <a:p>
            <a:r>
              <a:rPr lang="nl-NL" dirty="0"/>
              <a:t>1. Kim Leenders</a:t>
            </a:r>
          </a:p>
          <a:p>
            <a:r>
              <a:rPr lang="nl-NL" dirty="0"/>
              <a:t>2. Hans </a:t>
            </a:r>
          </a:p>
          <a:p>
            <a:r>
              <a:rPr lang="nl-NL" dirty="0"/>
              <a:t>3. Tom van Eersel </a:t>
            </a:r>
          </a:p>
          <a:p>
            <a:r>
              <a:rPr lang="nl-NL" dirty="0"/>
              <a:t>4. Bram</a:t>
            </a:r>
          </a:p>
          <a:p>
            <a:r>
              <a:rPr lang="nl-NL" dirty="0"/>
              <a:t>5. Jamilla</a:t>
            </a:r>
          </a:p>
          <a:p>
            <a:r>
              <a:rPr lang="nl-NL" dirty="0"/>
              <a:t>6. Thirza</a:t>
            </a:r>
          </a:p>
          <a:p>
            <a:r>
              <a:rPr lang="nl-NL" dirty="0"/>
              <a:t>7. Cleo </a:t>
            </a:r>
          </a:p>
        </p:txBody>
      </p:sp>
    </p:spTree>
    <p:extLst>
      <p:ext uri="{BB962C8B-B14F-4D97-AF65-F5344CB8AC3E}">
        <p14:creationId xmlns:p14="http://schemas.microsoft.com/office/powerpoint/2010/main" val="231480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38CA8A2-D42F-47C7-97CB-15B1853B2586}"/>
              </a:ext>
            </a:extLst>
          </p:cNvPr>
          <p:cNvSpPr txBox="1"/>
          <p:nvPr/>
        </p:nvSpPr>
        <p:spPr>
          <a:xfrm>
            <a:off x="605158" y="1151166"/>
            <a:ext cx="7416824" cy="523220"/>
          </a:xfrm>
          <a:prstGeom prst="rect">
            <a:avLst/>
          </a:prstGeom>
          <a:noFill/>
        </p:spPr>
        <p:txBody>
          <a:bodyPr wrap="square" rtlCol="0">
            <a:spAutoFit/>
          </a:bodyPr>
          <a:lstStyle/>
          <a:p>
            <a:r>
              <a:rPr lang="nl-NL" sz="2800" b="1" dirty="0">
                <a:solidFill>
                  <a:schemeClr val="accent2"/>
                </a:solidFill>
              </a:rPr>
              <a:t>Aan casus 2 gaan werken: </a:t>
            </a:r>
          </a:p>
        </p:txBody>
      </p:sp>
      <p:sp>
        <p:nvSpPr>
          <p:cNvPr id="5" name="Tekstvak 4">
            <a:extLst>
              <a:ext uri="{FF2B5EF4-FFF2-40B4-BE49-F238E27FC236}">
                <a16:creationId xmlns:a16="http://schemas.microsoft.com/office/drawing/2014/main" id="{97321E2B-0DD9-4A2F-A180-A274DF0E074A}"/>
              </a:ext>
            </a:extLst>
          </p:cNvPr>
          <p:cNvSpPr txBox="1"/>
          <p:nvPr/>
        </p:nvSpPr>
        <p:spPr>
          <a:xfrm>
            <a:off x="5004048" y="2060848"/>
            <a:ext cx="3960440" cy="2031325"/>
          </a:xfrm>
          <a:prstGeom prst="rect">
            <a:avLst/>
          </a:prstGeom>
          <a:noFill/>
        </p:spPr>
        <p:txBody>
          <a:bodyPr wrap="square" rtlCol="0">
            <a:spAutoFit/>
          </a:bodyPr>
          <a:lstStyle/>
          <a:p>
            <a:r>
              <a:rPr lang="nl-NL" dirty="0"/>
              <a:t>Groep 4: </a:t>
            </a:r>
          </a:p>
          <a:p>
            <a:pPr marL="342900" indent="-342900">
              <a:buAutoNum type="arabicPeriod"/>
            </a:pPr>
            <a:r>
              <a:rPr lang="nl-NL" dirty="0"/>
              <a:t>Irene </a:t>
            </a:r>
          </a:p>
          <a:p>
            <a:pPr marL="342900" indent="-342900">
              <a:buAutoNum type="arabicPeriod"/>
            </a:pPr>
            <a:r>
              <a:rPr lang="nl-NL" dirty="0"/>
              <a:t>Brian</a:t>
            </a:r>
          </a:p>
          <a:p>
            <a:pPr marL="342900" indent="-342900">
              <a:buAutoNum type="arabicPeriod"/>
            </a:pPr>
            <a:r>
              <a:rPr lang="nl-NL" dirty="0"/>
              <a:t>Willem </a:t>
            </a:r>
          </a:p>
          <a:p>
            <a:pPr marL="342900" indent="-342900">
              <a:buAutoNum type="arabicPeriod"/>
            </a:pPr>
            <a:r>
              <a:rPr lang="nl-NL" dirty="0"/>
              <a:t>Ella</a:t>
            </a:r>
          </a:p>
          <a:p>
            <a:pPr marL="342900" indent="-342900">
              <a:buAutoNum type="arabicPeriod"/>
            </a:pPr>
            <a:r>
              <a:rPr lang="nl-NL" dirty="0"/>
              <a:t>Maud </a:t>
            </a:r>
          </a:p>
          <a:p>
            <a:endParaRPr lang="nl-NL" dirty="0"/>
          </a:p>
        </p:txBody>
      </p:sp>
      <p:sp>
        <p:nvSpPr>
          <p:cNvPr id="7" name="Tekstvak 6">
            <a:extLst>
              <a:ext uri="{FF2B5EF4-FFF2-40B4-BE49-F238E27FC236}">
                <a16:creationId xmlns:a16="http://schemas.microsoft.com/office/drawing/2014/main" id="{8A41E12B-9D8A-496F-8675-F204D6359097}"/>
              </a:ext>
            </a:extLst>
          </p:cNvPr>
          <p:cNvSpPr txBox="1"/>
          <p:nvPr/>
        </p:nvSpPr>
        <p:spPr>
          <a:xfrm>
            <a:off x="899592" y="2035468"/>
            <a:ext cx="3960440" cy="2031325"/>
          </a:xfrm>
          <a:prstGeom prst="rect">
            <a:avLst/>
          </a:prstGeom>
          <a:noFill/>
        </p:spPr>
        <p:txBody>
          <a:bodyPr wrap="square" rtlCol="0">
            <a:spAutoFit/>
          </a:bodyPr>
          <a:lstStyle/>
          <a:p>
            <a:r>
              <a:rPr lang="nl-NL" dirty="0"/>
              <a:t>Groep 3: </a:t>
            </a:r>
          </a:p>
          <a:p>
            <a:pPr marL="342900" indent="-342900">
              <a:buAutoNum type="arabicPeriod"/>
            </a:pPr>
            <a:r>
              <a:rPr lang="nl-NL" dirty="0" err="1"/>
              <a:t>Lokbke</a:t>
            </a:r>
            <a:endParaRPr lang="nl-NL" dirty="0"/>
          </a:p>
          <a:p>
            <a:pPr marL="342900" indent="-342900">
              <a:buAutoNum type="arabicPeriod"/>
            </a:pPr>
            <a:r>
              <a:rPr lang="nl-NL" dirty="0"/>
              <a:t>Huib</a:t>
            </a:r>
          </a:p>
          <a:p>
            <a:pPr marL="342900" indent="-342900">
              <a:buAutoNum type="arabicPeriod"/>
            </a:pPr>
            <a:r>
              <a:rPr lang="nl-NL" dirty="0"/>
              <a:t>Hilde</a:t>
            </a:r>
          </a:p>
          <a:p>
            <a:pPr marL="342900" indent="-342900">
              <a:buAutoNum type="arabicPeriod"/>
            </a:pPr>
            <a:r>
              <a:rPr lang="nl-NL" dirty="0"/>
              <a:t>Manon </a:t>
            </a:r>
          </a:p>
          <a:p>
            <a:pPr marL="342900" indent="-342900">
              <a:buAutoNum type="arabicPeriod"/>
            </a:pPr>
            <a:r>
              <a:rPr lang="nl-NL" dirty="0"/>
              <a:t>Maaike </a:t>
            </a:r>
          </a:p>
          <a:p>
            <a:endParaRPr lang="nl-NL" dirty="0"/>
          </a:p>
        </p:txBody>
      </p:sp>
    </p:spTree>
    <p:extLst>
      <p:ext uri="{BB962C8B-B14F-4D97-AF65-F5344CB8AC3E}">
        <p14:creationId xmlns:p14="http://schemas.microsoft.com/office/powerpoint/2010/main" val="326791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38CA8A2-D42F-47C7-97CB-15B1853B2586}"/>
              </a:ext>
            </a:extLst>
          </p:cNvPr>
          <p:cNvSpPr txBox="1"/>
          <p:nvPr/>
        </p:nvSpPr>
        <p:spPr>
          <a:xfrm>
            <a:off x="605158" y="1151166"/>
            <a:ext cx="7416824" cy="523220"/>
          </a:xfrm>
          <a:prstGeom prst="rect">
            <a:avLst/>
          </a:prstGeom>
          <a:noFill/>
        </p:spPr>
        <p:txBody>
          <a:bodyPr wrap="square" rtlCol="0">
            <a:spAutoFit/>
          </a:bodyPr>
          <a:lstStyle/>
          <a:p>
            <a:r>
              <a:rPr lang="nl-NL" sz="2800" b="1" dirty="0">
                <a:solidFill>
                  <a:schemeClr val="accent2"/>
                </a:solidFill>
              </a:rPr>
              <a:t>Aan casus 3 gaan werken: </a:t>
            </a:r>
          </a:p>
        </p:txBody>
      </p:sp>
      <p:sp>
        <p:nvSpPr>
          <p:cNvPr id="5" name="Tekstvak 4">
            <a:extLst>
              <a:ext uri="{FF2B5EF4-FFF2-40B4-BE49-F238E27FC236}">
                <a16:creationId xmlns:a16="http://schemas.microsoft.com/office/drawing/2014/main" id="{97321E2B-0DD9-4A2F-A180-A274DF0E074A}"/>
              </a:ext>
            </a:extLst>
          </p:cNvPr>
          <p:cNvSpPr txBox="1"/>
          <p:nvPr/>
        </p:nvSpPr>
        <p:spPr>
          <a:xfrm>
            <a:off x="5004048" y="2207171"/>
            <a:ext cx="3960440" cy="2308324"/>
          </a:xfrm>
          <a:prstGeom prst="rect">
            <a:avLst/>
          </a:prstGeom>
          <a:noFill/>
        </p:spPr>
        <p:txBody>
          <a:bodyPr wrap="square" rtlCol="0">
            <a:spAutoFit/>
          </a:bodyPr>
          <a:lstStyle/>
          <a:p>
            <a:r>
              <a:rPr lang="nl-NL" dirty="0"/>
              <a:t>Groep 6: </a:t>
            </a:r>
          </a:p>
          <a:p>
            <a:r>
              <a:rPr lang="nl-NL" dirty="0"/>
              <a:t>1. Crissie </a:t>
            </a:r>
          </a:p>
          <a:p>
            <a:r>
              <a:rPr lang="nl-NL" dirty="0"/>
              <a:t>2. Blitz </a:t>
            </a:r>
          </a:p>
          <a:p>
            <a:r>
              <a:rPr lang="nl-NL" dirty="0"/>
              <a:t>3. Eva </a:t>
            </a:r>
          </a:p>
          <a:p>
            <a:r>
              <a:rPr lang="nl-NL" dirty="0"/>
              <a:t>4. Tom Velthuizen </a:t>
            </a:r>
          </a:p>
          <a:p>
            <a:r>
              <a:rPr lang="nl-NL" dirty="0"/>
              <a:t>5. Jurre</a:t>
            </a:r>
          </a:p>
          <a:p>
            <a:r>
              <a:rPr lang="nl-NL" dirty="0"/>
              <a:t>6. Inez </a:t>
            </a:r>
          </a:p>
          <a:p>
            <a:r>
              <a:rPr lang="nl-NL" dirty="0"/>
              <a:t>7. Gijs </a:t>
            </a:r>
          </a:p>
        </p:txBody>
      </p:sp>
      <p:sp>
        <p:nvSpPr>
          <p:cNvPr id="7" name="Tekstvak 6">
            <a:extLst>
              <a:ext uri="{FF2B5EF4-FFF2-40B4-BE49-F238E27FC236}">
                <a16:creationId xmlns:a16="http://schemas.microsoft.com/office/drawing/2014/main" id="{8A41E12B-9D8A-496F-8675-F204D6359097}"/>
              </a:ext>
            </a:extLst>
          </p:cNvPr>
          <p:cNvSpPr txBox="1"/>
          <p:nvPr/>
        </p:nvSpPr>
        <p:spPr>
          <a:xfrm>
            <a:off x="1115616" y="2420888"/>
            <a:ext cx="3960440" cy="2308324"/>
          </a:xfrm>
          <a:prstGeom prst="rect">
            <a:avLst/>
          </a:prstGeom>
          <a:noFill/>
        </p:spPr>
        <p:txBody>
          <a:bodyPr wrap="square" rtlCol="0">
            <a:spAutoFit/>
          </a:bodyPr>
          <a:lstStyle/>
          <a:p>
            <a:r>
              <a:rPr lang="nl-NL" dirty="0"/>
              <a:t>Groep 5: </a:t>
            </a:r>
          </a:p>
          <a:p>
            <a:r>
              <a:rPr lang="nl-NL" dirty="0"/>
              <a:t>1. Sijmen</a:t>
            </a:r>
          </a:p>
          <a:p>
            <a:r>
              <a:rPr lang="nl-NL" dirty="0"/>
              <a:t>2.Jules</a:t>
            </a:r>
          </a:p>
          <a:p>
            <a:r>
              <a:rPr lang="nl-NL" dirty="0"/>
              <a:t>3. Fleur</a:t>
            </a:r>
          </a:p>
          <a:p>
            <a:r>
              <a:rPr lang="nl-NL" dirty="0"/>
              <a:t>4. Anne</a:t>
            </a:r>
          </a:p>
          <a:p>
            <a:r>
              <a:rPr lang="nl-NL" dirty="0"/>
              <a:t>5. Mathijs</a:t>
            </a:r>
          </a:p>
          <a:p>
            <a:r>
              <a:rPr lang="nl-NL" dirty="0"/>
              <a:t>6. Jochem</a:t>
            </a:r>
          </a:p>
          <a:p>
            <a:r>
              <a:rPr lang="nl-NL" dirty="0"/>
              <a:t>7. </a:t>
            </a:r>
            <a:r>
              <a:rPr lang="nl-NL" dirty="0" err="1"/>
              <a:t>Marienne</a:t>
            </a:r>
            <a:r>
              <a:rPr lang="nl-NL" dirty="0"/>
              <a:t> </a:t>
            </a:r>
          </a:p>
        </p:txBody>
      </p:sp>
    </p:spTree>
    <p:extLst>
      <p:ext uri="{BB962C8B-B14F-4D97-AF65-F5344CB8AC3E}">
        <p14:creationId xmlns:p14="http://schemas.microsoft.com/office/powerpoint/2010/main" val="317587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38CA8A2-D42F-47C7-97CB-15B1853B2586}"/>
              </a:ext>
            </a:extLst>
          </p:cNvPr>
          <p:cNvSpPr txBox="1"/>
          <p:nvPr/>
        </p:nvSpPr>
        <p:spPr>
          <a:xfrm>
            <a:off x="605158" y="1151166"/>
            <a:ext cx="7416824" cy="523220"/>
          </a:xfrm>
          <a:prstGeom prst="rect">
            <a:avLst/>
          </a:prstGeom>
          <a:noFill/>
        </p:spPr>
        <p:txBody>
          <a:bodyPr wrap="square" rtlCol="0">
            <a:spAutoFit/>
          </a:bodyPr>
          <a:lstStyle/>
          <a:p>
            <a:r>
              <a:rPr lang="nl-NL" sz="2800" b="1" dirty="0">
                <a:solidFill>
                  <a:schemeClr val="accent2"/>
                </a:solidFill>
              </a:rPr>
              <a:t>Aan casus 4 gaan werken: </a:t>
            </a:r>
          </a:p>
        </p:txBody>
      </p:sp>
      <p:sp>
        <p:nvSpPr>
          <p:cNvPr id="5" name="Tekstvak 4">
            <a:extLst>
              <a:ext uri="{FF2B5EF4-FFF2-40B4-BE49-F238E27FC236}">
                <a16:creationId xmlns:a16="http://schemas.microsoft.com/office/drawing/2014/main" id="{97321E2B-0DD9-4A2F-A180-A274DF0E074A}"/>
              </a:ext>
            </a:extLst>
          </p:cNvPr>
          <p:cNvSpPr txBox="1"/>
          <p:nvPr/>
        </p:nvSpPr>
        <p:spPr>
          <a:xfrm>
            <a:off x="5004048" y="2060848"/>
            <a:ext cx="3960440" cy="923330"/>
          </a:xfrm>
          <a:prstGeom prst="rect">
            <a:avLst/>
          </a:prstGeom>
          <a:noFill/>
        </p:spPr>
        <p:txBody>
          <a:bodyPr wrap="square" rtlCol="0">
            <a:spAutoFit/>
          </a:bodyPr>
          <a:lstStyle/>
          <a:p>
            <a:r>
              <a:rPr lang="nl-NL" dirty="0"/>
              <a:t>Groep 8: </a:t>
            </a:r>
          </a:p>
          <a:p>
            <a:pPr marL="342900" indent="-342900">
              <a:buAutoNum type="arabicPeriod"/>
            </a:pPr>
            <a:r>
              <a:rPr lang="nl-NL" dirty="0"/>
              <a:t>Jurre v H </a:t>
            </a:r>
          </a:p>
          <a:p>
            <a:pPr marL="342900" indent="-342900">
              <a:buAutoNum type="arabicPeriod"/>
            </a:pPr>
            <a:r>
              <a:rPr lang="nl-NL" dirty="0"/>
              <a:t>En anderen die er nu niet zijn….</a:t>
            </a:r>
          </a:p>
        </p:txBody>
      </p:sp>
      <p:sp>
        <p:nvSpPr>
          <p:cNvPr id="7" name="Tekstvak 6">
            <a:extLst>
              <a:ext uri="{FF2B5EF4-FFF2-40B4-BE49-F238E27FC236}">
                <a16:creationId xmlns:a16="http://schemas.microsoft.com/office/drawing/2014/main" id="{8A41E12B-9D8A-496F-8675-F204D6359097}"/>
              </a:ext>
            </a:extLst>
          </p:cNvPr>
          <p:cNvSpPr txBox="1"/>
          <p:nvPr/>
        </p:nvSpPr>
        <p:spPr>
          <a:xfrm>
            <a:off x="899592" y="2080073"/>
            <a:ext cx="3960440" cy="2308324"/>
          </a:xfrm>
          <a:prstGeom prst="rect">
            <a:avLst/>
          </a:prstGeom>
          <a:noFill/>
        </p:spPr>
        <p:txBody>
          <a:bodyPr wrap="square" rtlCol="0">
            <a:spAutoFit/>
          </a:bodyPr>
          <a:lstStyle/>
          <a:p>
            <a:r>
              <a:rPr lang="nl-NL" dirty="0"/>
              <a:t>Groep 7: </a:t>
            </a:r>
          </a:p>
          <a:p>
            <a:r>
              <a:rPr lang="nl-NL" dirty="0"/>
              <a:t>1. Jeroen </a:t>
            </a:r>
          </a:p>
          <a:p>
            <a:r>
              <a:rPr lang="nl-NL" dirty="0"/>
              <a:t>2. Tim</a:t>
            </a:r>
          </a:p>
          <a:p>
            <a:r>
              <a:rPr lang="nl-NL" dirty="0"/>
              <a:t>3. Tom van de Loo </a:t>
            </a:r>
          </a:p>
          <a:p>
            <a:r>
              <a:rPr lang="nl-NL" dirty="0"/>
              <a:t>4. Lieke</a:t>
            </a:r>
          </a:p>
          <a:p>
            <a:r>
              <a:rPr lang="nl-NL" dirty="0"/>
              <a:t>5. Femke</a:t>
            </a:r>
          </a:p>
          <a:p>
            <a:r>
              <a:rPr lang="nl-NL" dirty="0"/>
              <a:t>6. Puk </a:t>
            </a:r>
          </a:p>
          <a:p>
            <a:r>
              <a:rPr lang="nl-NL" dirty="0"/>
              <a:t>7. Emma </a:t>
            </a:r>
          </a:p>
        </p:txBody>
      </p:sp>
    </p:spTree>
    <p:extLst>
      <p:ext uri="{BB962C8B-B14F-4D97-AF65-F5344CB8AC3E}">
        <p14:creationId xmlns:p14="http://schemas.microsoft.com/office/powerpoint/2010/main" val="174846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5F9FF3CC-622C-4AE0-BEFB-F73F39B51BFE}"/>
              </a:ext>
            </a:extLst>
          </p:cNvPr>
          <p:cNvSpPr txBox="1"/>
          <p:nvPr/>
        </p:nvSpPr>
        <p:spPr>
          <a:xfrm>
            <a:off x="395536" y="1196752"/>
            <a:ext cx="10369152" cy="1323439"/>
          </a:xfrm>
          <a:prstGeom prst="rect">
            <a:avLst/>
          </a:prstGeom>
          <a:noFill/>
        </p:spPr>
        <p:txBody>
          <a:bodyPr wrap="square">
            <a:spAutoFit/>
          </a:bodyPr>
          <a:lstStyle/>
          <a:p>
            <a:pPr marL="0" indent="0">
              <a:buNone/>
            </a:pPr>
            <a:r>
              <a:rPr lang="nl-NL" sz="4000" dirty="0">
                <a:solidFill>
                  <a:schemeClr val="accent2"/>
                </a:solidFill>
              </a:rPr>
              <a:t>Eerste start met je eigen groep; </a:t>
            </a:r>
          </a:p>
          <a:p>
            <a:pPr marL="0" indent="0">
              <a:buNone/>
            </a:pPr>
            <a:r>
              <a:rPr lang="nl-NL" sz="4000" dirty="0">
                <a:solidFill>
                  <a:schemeClr val="accent2"/>
                </a:solidFill>
              </a:rPr>
              <a:t>verkenning van de casus.</a:t>
            </a:r>
          </a:p>
        </p:txBody>
      </p:sp>
      <p:sp>
        <p:nvSpPr>
          <p:cNvPr id="6" name="Tekstvak 5">
            <a:extLst>
              <a:ext uri="{FF2B5EF4-FFF2-40B4-BE49-F238E27FC236}">
                <a16:creationId xmlns:a16="http://schemas.microsoft.com/office/drawing/2014/main" id="{3A6992D2-F06B-4684-B4CE-10A70A353F99}"/>
              </a:ext>
            </a:extLst>
          </p:cNvPr>
          <p:cNvSpPr txBox="1"/>
          <p:nvPr/>
        </p:nvSpPr>
        <p:spPr>
          <a:xfrm>
            <a:off x="467544" y="2520206"/>
            <a:ext cx="8352928" cy="3385542"/>
          </a:xfrm>
          <a:prstGeom prst="rect">
            <a:avLst/>
          </a:prstGeom>
          <a:noFill/>
        </p:spPr>
        <p:txBody>
          <a:bodyPr wrap="square" rtlCol="0">
            <a:spAutoFit/>
          </a:bodyPr>
          <a:lstStyle/>
          <a:p>
            <a:r>
              <a:rPr lang="nl-NL" sz="2800" dirty="0">
                <a:solidFill>
                  <a:schemeClr val="accent2"/>
                </a:solidFill>
              </a:rPr>
              <a:t>Maak een mindmap waarin jullie de casus verkennen:</a:t>
            </a:r>
          </a:p>
          <a:p>
            <a:r>
              <a:rPr lang="nl-NL" sz="2800" dirty="0"/>
              <a:t>1. Gebruik WAT, WAAR, WIE, WAAROM, HOE. </a:t>
            </a:r>
          </a:p>
          <a:p>
            <a:r>
              <a:rPr lang="nl-NL" sz="2800" dirty="0"/>
              <a:t>2. Bespreek dan knelpunten, kansen, wilde ideeën.</a:t>
            </a:r>
          </a:p>
          <a:p>
            <a:r>
              <a:rPr lang="nl-NL" sz="2800" dirty="0"/>
              <a:t>3. Denk na over mensen en organisaties die een rol (kunnen) spelen.</a:t>
            </a:r>
          </a:p>
          <a:p>
            <a:r>
              <a:rPr lang="nl-NL" sz="2800" dirty="0"/>
              <a:t>4. Tot slot vult iedereen vanuit zijn eigen specialisatie aan wat trends, ontwikkelingen zijn rond jullie casus. </a:t>
            </a:r>
          </a:p>
          <a:p>
            <a:endParaRPr lang="nl-NL" dirty="0"/>
          </a:p>
        </p:txBody>
      </p:sp>
    </p:spTree>
    <p:extLst>
      <p:ext uri="{BB962C8B-B14F-4D97-AF65-F5344CB8AC3E}">
        <p14:creationId xmlns:p14="http://schemas.microsoft.com/office/powerpoint/2010/main" val="34082411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5CD0FFD3-6301-405B-A997-A70981A3A089}"/>
              </a:ext>
            </a:extLst>
          </p:cNvPr>
          <p:cNvSpPr txBox="1"/>
          <p:nvPr/>
        </p:nvSpPr>
        <p:spPr>
          <a:xfrm>
            <a:off x="899592" y="980728"/>
            <a:ext cx="7992888" cy="4678204"/>
          </a:xfrm>
          <a:prstGeom prst="rect">
            <a:avLst/>
          </a:prstGeom>
          <a:noFill/>
        </p:spPr>
        <p:txBody>
          <a:bodyPr wrap="square" rtlCol="0">
            <a:spAutoFit/>
          </a:bodyPr>
          <a:lstStyle/>
          <a:p>
            <a:r>
              <a:rPr lang="nl-NL" sz="2800" dirty="0">
                <a:solidFill>
                  <a:schemeClr val="accent2"/>
                </a:solidFill>
              </a:rPr>
              <a:t>Werkwijze:</a:t>
            </a:r>
          </a:p>
          <a:p>
            <a:endParaRPr lang="nl-NL" sz="2800" dirty="0"/>
          </a:p>
          <a:p>
            <a:r>
              <a:rPr lang="nl-NL" sz="2800" dirty="0"/>
              <a:t>Jullie krijgen zo’n 15/20 minuten voor de mindmap.</a:t>
            </a:r>
          </a:p>
          <a:p>
            <a:endParaRPr lang="nl-NL" sz="2800" dirty="0"/>
          </a:p>
          <a:p>
            <a:r>
              <a:rPr lang="nl-NL" sz="2800" dirty="0"/>
              <a:t>Daarna komt iedereen terug en presenteert 1 persoon per groep de mindmap aan de hand van twee vragen: </a:t>
            </a:r>
          </a:p>
          <a:p>
            <a:pPr marL="285750" indent="-285750">
              <a:buFontTx/>
              <a:buChar char="-"/>
            </a:pPr>
            <a:r>
              <a:rPr lang="nl-NL" sz="2800" dirty="0"/>
              <a:t>Wat zijn de drie grootste uitdagingen die jullie nu zien?</a:t>
            </a:r>
          </a:p>
          <a:p>
            <a:pPr marL="285750" indent="-285750">
              <a:buFontTx/>
              <a:buChar char="-"/>
            </a:pPr>
            <a:r>
              <a:rPr lang="nl-NL" sz="2800" dirty="0"/>
              <a:t>Wat is het wildste idee dat jullie hebben? </a:t>
            </a:r>
          </a:p>
          <a:p>
            <a:endParaRPr lang="nl-NL" dirty="0"/>
          </a:p>
        </p:txBody>
      </p:sp>
    </p:spTree>
    <p:extLst>
      <p:ext uri="{BB962C8B-B14F-4D97-AF65-F5344CB8AC3E}">
        <p14:creationId xmlns:p14="http://schemas.microsoft.com/office/powerpoint/2010/main" val="26688800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DBA18858-2835-4D01-9D57-B897B6C4CBD1}"/>
              </a:ext>
            </a:extLst>
          </p:cNvPr>
          <p:cNvSpPr txBox="1"/>
          <p:nvPr/>
        </p:nvSpPr>
        <p:spPr>
          <a:xfrm>
            <a:off x="681915" y="1340768"/>
            <a:ext cx="7416824" cy="707886"/>
          </a:xfrm>
          <a:prstGeom prst="rect">
            <a:avLst/>
          </a:prstGeom>
          <a:noFill/>
        </p:spPr>
        <p:txBody>
          <a:bodyPr wrap="square" rtlCol="0">
            <a:spAutoFit/>
          </a:bodyPr>
          <a:lstStyle/>
          <a:p>
            <a:r>
              <a:rPr lang="nl-NL" sz="4000" b="1" dirty="0">
                <a:solidFill>
                  <a:schemeClr val="accent2"/>
                </a:solidFill>
              </a:rPr>
              <a:t>Corona-</a:t>
            </a:r>
            <a:r>
              <a:rPr lang="nl-NL" sz="4000" b="1" dirty="0" err="1">
                <a:solidFill>
                  <a:schemeClr val="accent2"/>
                </a:solidFill>
              </a:rPr>
              <a:t>proof</a:t>
            </a:r>
            <a:r>
              <a:rPr lang="nl-NL" sz="4000" b="1" dirty="0">
                <a:solidFill>
                  <a:schemeClr val="accent2"/>
                </a:solidFill>
              </a:rPr>
              <a:t> groepswerk</a:t>
            </a:r>
          </a:p>
        </p:txBody>
      </p:sp>
      <p:sp>
        <p:nvSpPr>
          <p:cNvPr id="3" name="Tekstvak 2">
            <a:extLst>
              <a:ext uri="{FF2B5EF4-FFF2-40B4-BE49-F238E27FC236}">
                <a16:creationId xmlns:a16="http://schemas.microsoft.com/office/drawing/2014/main" id="{8C5BC8CB-C041-4E71-BCDD-C7CD286DBBB9}"/>
              </a:ext>
            </a:extLst>
          </p:cNvPr>
          <p:cNvSpPr txBox="1"/>
          <p:nvPr/>
        </p:nvSpPr>
        <p:spPr>
          <a:xfrm>
            <a:off x="683568" y="2217638"/>
            <a:ext cx="8208912" cy="2954655"/>
          </a:xfrm>
          <a:prstGeom prst="rect">
            <a:avLst/>
          </a:prstGeom>
          <a:noFill/>
        </p:spPr>
        <p:txBody>
          <a:bodyPr wrap="square" rtlCol="0">
            <a:spAutoFit/>
          </a:bodyPr>
          <a:lstStyle/>
          <a:p>
            <a:pPr marL="457200" indent="-457200">
              <a:buFont typeface="Arial" panose="020B0604020202020204" pitchFamily="34" charset="0"/>
              <a:buChar char="•"/>
            </a:pPr>
            <a:r>
              <a:rPr lang="nl-NL" sz="2800" dirty="0"/>
              <a:t>1,5 meter afstand houden </a:t>
            </a:r>
          </a:p>
          <a:p>
            <a:pPr marL="457200" indent="-457200">
              <a:buFont typeface="Arial" panose="020B0604020202020204" pitchFamily="34" charset="0"/>
              <a:buChar char="•"/>
            </a:pPr>
            <a:r>
              <a:rPr lang="nl-NL" sz="2800" dirty="0"/>
              <a:t>Eigen materialen gebruiken</a:t>
            </a:r>
          </a:p>
          <a:p>
            <a:pPr marL="457200" indent="-457200">
              <a:buFont typeface="Arial" panose="020B0604020202020204" pitchFamily="34" charset="0"/>
              <a:buChar char="•"/>
            </a:pPr>
            <a:r>
              <a:rPr lang="nl-NL" sz="2800" dirty="0"/>
              <a:t>Maak optimaal gebruik van Teams </a:t>
            </a:r>
          </a:p>
          <a:p>
            <a:pPr marL="457200" indent="-457200">
              <a:buFont typeface="Arial" panose="020B0604020202020204" pitchFamily="34" charset="0"/>
              <a:buChar char="•"/>
            </a:pPr>
            <a:r>
              <a:rPr lang="nl-NL" sz="2800" dirty="0"/>
              <a:t>Om zo min mogelijk rond te lopen, is er een verdeling voor de ruimtes voor het groepswerk. In overleg ruilen mag.  </a:t>
            </a:r>
          </a:p>
          <a:p>
            <a:endParaRPr lang="nl-NL" dirty="0"/>
          </a:p>
        </p:txBody>
      </p:sp>
    </p:spTree>
    <p:extLst>
      <p:ext uri="{BB962C8B-B14F-4D97-AF65-F5344CB8AC3E}">
        <p14:creationId xmlns:p14="http://schemas.microsoft.com/office/powerpoint/2010/main" val="34693808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7C3EEAA-9A69-4FF9-8CE3-7E132B701894}"/>
              </a:ext>
            </a:extLst>
          </p:cNvPr>
          <p:cNvSpPr txBox="1"/>
          <p:nvPr/>
        </p:nvSpPr>
        <p:spPr>
          <a:xfrm>
            <a:off x="1259632" y="1659285"/>
            <a:ext cx="7344816" cy="3539430"/>
          </a:xfrm>
          <a:prstGeom prst="rect">
            <a:avLst/>
          </a:prstGeom>
          <a:noFill/>
        </p:spPr>
        <p:txBody>
          <a:bodyPr wrap="square" rtlCol="0">
            <a:spAutoFit/>
          </a:bodyPr>
          <a:lstStyle/>
          <a:p>
            <a:r>
              <a:rPr lang="nl-NL" sz="2800" dirty="0"/>
              <a:t>Groep 1 in lokaal 10</a:t>
            </a:r>
          </a:p>
          <a:p>
            <a:r>
              <a:rPr lang="nl-NL" sz="2800" dirty="0"/>
              <a:t>Groep 2 in lokaal 11</a:t>
            </a:r>
          </a:p>
          <a:p>
            <a:r>
              <a:rPr lang="nl-NL" sz="2800" dirty="0"/>
              <a:t>Groep 3 in lokaal 13</a:t>
            </a:r>
          </a:p>
          <a:p>
            <a:r>
              <a:rPr lang="nl-NL" sz="2800" dirty="0"/>
              <a:t>Groep 4 in lokaal 14</a:t>
            </a:r>
          </a:p>
          <a:p>
            <a:r>
              <a:rPr lang="nl-NL" sz="2800" dirty="0"/>
              <a:t>Groep 5 in lokaal aan perron  </a:t>
            </a:r>
          </a:p>
          <a:p>
            <a:r>
              <a:rPr lang="nl-NL" sz="2800" dirty="0"/>
              <a:t>Groep 6 aan de hoge tafel met groene stoelen </a:t>
            </a:r>
          </a:p>
          <a:p>
            <a:r>
              <a:rPr lang="nl-NL" sz="2800" dirty="0"/>
              <a:t>Groep 7 aan de lange tafel </a:t>
            </a:r>
          </a:p>
          <a:p>
            <a:r>
              <a:rPr lang="nl-NL" sz="2800" dirty="0"/>
              <a:t>Groep 8 op de lage stoelen </a:t>
            </a:r>
          </a:p>
        </p:txBody>
      </p:sp>
    </p:spTree>
    <p:extLst>
      <p:ext uri="{BB962C8B-B14F-4D97-AF65-F5344CB8AC3E}">
        <p14:creationId xmlns:p14="http://schemas.microsoft.com/office/powerpoint/2010/main" val="71178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59002337-372A-4EE8-A32F-0266B60B44E5}"/>
              </a:ext>
            </a:extLst>
          </p:cNvPr>
          <p:cNvSpPr txBox="1"/>
          <p:nvPr/>
        </p:nvSpPr>
        <p:spPr>
          <a:xfrm>
            <a:off x="451890" y="1052736"/>
            <a:ext cx="8240219" cy="4401205"/>
          </a:xfrm>
          <a:prstGeom prst="rect">
            <a:avLst/>
          </a:prstGeom>
          <a:noFill/>
        </p:spPr>
        <p:txBody>
          <a:bodyPr wrap="square" rtlCol="0">
            <a:spAutoFit/>
          </a:bodyPr>
          <a:lstStyle/>
          <a:p>
            <a:r>
              <a:rPr lang="nl-NL" sz="2800" dirty="0">
                <a:latin typeface="Arial" panose="020B0604020202020204" pitchFamily="34" charset="0"/>
                <a:cs typeface="Arial" panose="020B0604020202020204" pitchFamily="34" charset="0"/>
              </a:rPr>
              <a:t>Aan het einde van deze les kun je/weet je/heb je:</a:t>
            </a:r>
          </a:p>
          <a:p>
            <a:endParaRPr lang="nl-NL"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nl-NL" sz="2800" dirty="0">
                <a:latin typeface="Arial" panose="020B0604020202020204" pitchFamily="34" charset="0"/>
                <a:cs typeface="Arial" panose="020B0604020202020204" pitchFamily="34" charset="0"/>
              </a:rPr>
              <a:t>een helder beeld van het thema ‘De leefbare stad’ en kun je de link leggen met de opleiding en je specialisatie </a:t>
            </a:r>
          </a:p>
          <a:p>
            <a:pPr marL="285750" indent="-285750">
              <a:buFont typeface="Arial" panose="020B0604020202020204" pitchFamily="34" charset="0"/>
              <a:buChar char="•"/>
            </a:pPr>
            <a:r>
              <a:rPr lang="nl-NL" sz="2800" dirty="0">
                <a:latin typeface="Arial" panose="020B0604020202020204" pitchFamily="34" charset="0"/>
                <a:cs typeface="Arial" panose="020B0604020202020204" pitchFamily="34" charset="0"/>
              </a:rPr>
              <a:t>wat de IBS opdracht is en hoe de toetsing werkt </a:t>
            </a:r>
          </a:p>
          <a:p>
            <a:pPr marL="285750" indent="-285750">
              <a:buFont typeface="Arial" panose="020B0604020202020204" pitchFamily="34" charset="0"/>
              <a:buChar char="•"/>
            </a:pPr>
            <a:r>
              <a:rPr lang="nl-NL" sz="2800" dirty="0">
                <a:latin typeface="Arial" panose="020B0604020202020204" pitchFamily="34" charset="0"/>
                <a:cs typeface="Arial" panose="020B0604020202020204" pitchFamily="34" charset="0"/>
              </a:rPr>
              <a:t>ben je deel van een groep en weet je aan welke casus jullie gaan werken </a:t>
            </a:r>
          </a:p>
          <a:p>
            <a:pPr marL="285750" indent="-285750">
              <a:buFont typeface="Arial" panose="020B0604020202020204" pitchFamily="34" charset="0"/>
              <a:buChar char="•"/>
            </a:pPr>
            <a:r>
              <a:rPr lang="nl-NL" sz="2800" dirty="0">
                <a:latin typeface="Arial" panose="020B0604020202020204" pitchFamily="34" charset="0"/>
                <a:cs typeface="Arial" panose="020B0604020202020204" pitchFamily="34" charset="0"/>
              </a:rPr>
              <a:t>Hebben jullie samen een mindmap als oriëntatie op je casus gemaakt. </a:t>
            </a:r>
            <a:endParaRPr lang="nl-NL" dirty="0"/>
          </a:p>
        </p:txBody>
      </p:sp>
    </p:spTree>
    <p:extLst>
      <p:ext uri="{BB962C8B-B14F-4D97-AF65-F5344CB8AC3E}">
        <p14:creationId xmlns:p14="http://schemas.microsoft.com/office/powerpoint/2010/main" val="98948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3AAB0930-ABEB-401A-88DE-A77716812359}"/>
              </a:ext>
            </a:extLst>
          </p:cNvPr>
          <p:cNvSpPr txBox="1"/>
          <p:nvPr/>
        </p:nvSpPr>
        <p:spPr>
          <a:xfrm>
            <a:off x="683568" y="1268760"/>
            <a:ext cx="7128792" cy="707886"/>
          </a:xfrm>
          <a:prstGeom prst="rect">
            <a:avLst/>
          </a:prstGeom>
          <a:noFill/>
        </p:spPr>
        <p:txBody>
          <a:bodyPr wrap="square" rtlCol="0">
            <a:spAutoFit/>
          </a:bodyPr>
          <a:lstStyle/>
          <a:p>
            <a:r>
              <a:rPr lang="nl-NL" sz="4000" dirty="0">
                <a:solidFill>
                  <a:schemeClr val="accent2"/>
                </a:solidFill>
              </a:rPr>
              <a:t>Korte presentaties per groep!</a:t>
            </a:r>
          </a:p>
        </p:txBody>
      </p:sp>
      <p:sp>
        <p:nvSpPr>
          <p:cNvPr id="4" name="Tekstvak 3">
            <a:extLst>
              <a:ext uri="{FF2B5EF4-FFF2-40B4-BE49-F238E27FC236}">
                <a16:creationId xmlns:a16="http://schemas.microsoft.com/office/drawing/2014/main" id="{5BE981DE-69E4-4AC0-A5AB-0ECD79767B12}"/>
              </a:ext>
            </a:extLst>
          </p:cNvPr>
          <p:cNvSpPr txBox="1"/>
          <p:nvPr/>
        </p:nvSpPr>
        <p:spPr>
          <a:xfrm>
            <a:off x="683568" y="2204864"/>
            <a:ext cx="7416824" cy="1384995"/>
          </a:xfrm>
          <a:prstGeom prst="rect">
            <a:avLst/>
          </a:prstGeom>
          <a:noFill/>
        </p:spPr>
        <p:txBody>
          <a:bodyPr wrap="square">
            <a:spAutoFit/>
          </a:bodyPr>
          <a:lstStyle/>
          <a:p>
            <a:r>
              <a:rPr lang="nl-NL" sz="2800" dirty="0"/>
              <a:t>Wat zijn de drie grootste uitdagingen die jullie nu zien?</a:t>
            </a:r>
          </a:p>
          <a:p>
            <a:r>
              <a:rPr lang="nl-NL" sz="2800" dirty="0"/>
              <a:t>Wat is het wildste idee dat jullie hebben? </a:t>
            </a:r>
          </a:p>
        </p:txBody>
      </p:sp>
    </p:spTree>
    <p:extLst>
      <p:ext uri="{BB962C8B-B14F-4D97-AF65-F5344CB8AC3E}">
        <p14:creationId xmlns:p14="http://schemas.microsoft.com/office/powerpoint/2010/main" val="28886390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AAB1FA66-47D0-4258-A6D0-57F4BBDB2B8F}"/>
              </a:ext>
            </a:extLst>
          </p:cNvPr>
          <p:cNvSpPr txBox="1"/>
          <p:nvPr/>
        </p:nvSpPr>
        <p:spPr>
          <a:xfrm>
            <a:off x="377824" y="1052736"/>
            <a:ext cx="8658672" cy="1938992"/>
          </a:xfrm>
          <a:prstGeom prst="rect">
            <a:avLst/>
          </a:prstGeom>
          <a:noFill/>
        </p:spPr>
        <p:txBody>
          <a:bodyPr wrap="square" rtlCol="0">
            <a:spAutoFit/>
          </a:bodyPr>
          <a:lstStyle/>
          <a:p>
            <a:r>
              <a:rPr lang="nl-NL" sz="4000" dirty="0">
                <a:solidFill>
                  <a:schemeClr val="accent2"/>
                </a:solidFill>
              </a:rPr>
              <a:t>IBS lessen dinsdag 1 september, </a:t>
            </a:r>
          </a:p>
          <a:p>
            <a:r>
              <a:rPr lang="nl-NL" sz="4000" dirty="0">
                <a:solidFill>
                  <a:schemeClr val="accent2"/>
                </a:solidFill>
              </a:rPr>
              <a:t>Thomas en Marieke, 12.45 tot 14.45 uur </a:t>
            </a:r>
          </a:p>
          <a:p>
            <a:endParaRPr lang="nl-NL" sz="4000" dirty="0">
              <a:solidFill>
                <a:schemeClr val="accent2"/>
              </a:solidFill>
            </a:endParaRPr>
          </a:p>
        </p:txBody>
      </p:sp>
      <p:sp>
        <p:nvSpPr>
          <p:cNvPr id="3" name="Tekstvak 2">
            <a:extLst>
              <a:ext uri="{FF2B5EF4-FFF2-40B4-BE49-F238E27FC236}">
                <a16:creationId xmlns:a16="http://schemas.microsoft.com/office/drawing/2014/main" id="{B8B3DE8B-F694-4B6F-8077-75326422F6AC}"/>
              </a:ext>
            </a:extLst>
          </p:cNvPr>
          <p:cNvSpPr txBox="1"/>
          <p:nvPr/>
        </p:nvSpPr>
        <p:spPr>
          <a:xfrm>
            <a:off x="539552" y="2736502"/>
            <a:ext cx="8424936" cy="1384995"/>
          </a:xfrm>
          <a:prstGeom prst="rect">
            <a:avLst/>
          </a:prstGeom>
          <a:noFill/>
        </p:spPr>
        <p:txBody>
          <a:bodyPr wrap="square" rtlCol="0">
            <a:spAutoFit/>
          </a:bodyPr>
          <a:lstStyle/>
          <a:p>
            <a:pPr algn="ctr"/>
            <a:r>
              <a:rPr lang="nl-NL" sz="2800" dirty="0"/>
              <a:t>Samenwerking in de groep </a:t>
            </a:r>
          </a:p>
          <a:p>
            <a:pPr algn="ctr"/>
            <a:endParaRPr lang="nl-NL" sz="2800" dirty="0"/>
          </a:p>
          <a:p>
            <a:pPr algn="ctr"/>
            <a:r>
              <a:rPr lang="nl-NL" sz="2800" dirty="0"/>
              <a:t>Probleemstelling, hoofd- en deelvragen </a:t>
            </a:r>
          </a:p>
        </p:txBody>
      </p:sp>
    </p:spTree>
    <p:extLst>
      <p:ext uri="{BB962C8B-B14F-4D97-AF65-F5344CB8AC3E}">
        <p14:creationId xmlns:p14="http://schemas.microsoft.com/office/powerpoint/2010/main" val="14463470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F3A7E2-F4E4-4AE2-8735-27918C14853A}"/>
              </a:ext>
            </a:extLst>
          </p:cNvPr>
          <p:cNvSpPr>
            <a:spLocks noGrp="1"/>
          </p:cNvSpPr>
          <p:nvPr>
            <p:ph type="title"/>
          </p:nvPr>
        </p:nvSpPr>
        <p:spPr>
          <a:xfrm>
            <a:off x="1979712" y="332656"/>
            <a:ext cx="6645424" cy="648072"/>
          </a:xfrm>
        </p:spPr>
        <p:txBody>
          <a:bodyPr anchor="ctr">
            <a:normAutofit/>
          </a:bodyPr>
          <a:lstStyle/>
          <a:p>
            <a:pPr algn="l"/>
            <a:r>
              <a:rPr lang="nl-NL" dirty="0"/>
              <a:t>Nog vragen of opmerkingen? </a:t>
            </a:r>
            <a:endParaRPr lang="nl-NL"/>
          </a:p>
        </p:txBody>
      </p:sp>
      <p:pic>
        <p:nvPicPr>
          <p:cNvPr id="4" name="Tijdelijke aanduiding voor inhoud 3" descr="Afbeelding met tekst&#10;&#10;Automatisch gegenereerde beschrijving">
            <a:extLst>
              <a:ext uri="{FF2B5EF4-FFF2-40B4-BE49-F238E27FC236}">
                <a16:creationId xmlns:a16="http://schemas.microsoft.com/office/drawing/2014/main" id="{4503E35D-A833-4B1B-98A4-60D884628C18}"/>
              </a:ext>
            </a:extLst>
          </p:cNvPr>
          <p:cNvPicPr>
            <a:picLocks noGrp="1" noChangeAspect="1"/>
          </p:cNvPicPr>
          <p:nvPr>
            <p:ph idx="1"/>
          </p:nvPr>
        </p:nvPicPr>
        <p:blipFill rotWithShape="1">
          <a:blip r:embed="rId2"/>
          <a:srcRect l="8102" r="2327" b="1"/>
          <a:stretch/>
        </p:blipFill>
        <p:spPr>
          <a:xfrm>
            <a:off x="2536340" y="1556792"/>
            <a:ext cx="6150459" cy="4569371"/>
          </a:xfrm>
          <a:prstGeom prst="rect">
            <a:avLst/>
          </a:prstGeom>
          <a:noFill/>
        </p:spPr>
      </p:pic>
    </p:spTree>
    <p:extLst>
      <p:ext uri="{BB962C8B-B14F-4D97-AF65-F5344CB8AC3E}">
        <p14:creationId xmlns:p14="http://schemas.microsoft.com/office/powerpoint/2010/main" val="113264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BA27CA-ABCE-4890-BDBB-49AD83A33F79}"/>
              </a:ext>
            </a:extLst>
          </p:cNvPr>
          <p:cNvSpPr>
            <a:spLocks noGrp="1"/>
          </p:cNvSpPr>
          <p:nvPr>
            <p:ph type="title"/>
          </p:nvPr>
        </p:nvSpPr>
        <p:spPr>
          <a:xfrm>
            <a:off x="2370417" y="278243"/>
            <a:ext cx="6645424" cy="648072"/>
          </a:xfrm>
        </p:spPr>
        <p:txBody>
          <a:bodyPr/>
          <a:lstStyle/>
          <a:p>
            <a:pPr algn="l"/>
            <a:r>
              <a:rPr lang="nl-NL" sz="4000" dirty="0">
                <a:solidFill>
                  <a:schemeClr val="accent2"/>
                </a:solidFill>
              </a:rPr>
              <a:t>De leefbare stad: </a:t>
            </a:r>
          </a:p>
        </p:txBody>
      </p:sp>
      <p:sp>
        <p:nvSpPr>
          <p:cNvPr id="4" name="Rechthoek 3">
            <a:extLst>
              <a:ext uri="{FF2B5EF4-FFF2-40B4-BE49-F238E27FC236}">
                <a16:creationId xmlns:a16="http://schemas.microsoft.com/office/drawing/2014/main" id="{B842E086-859E-4F1B-A02D-2A408ED7CA65}"/>
              </a:ext>
            </a:extLst>
          </p:cNvPr>
          <p:cNvSpPr/>
          <p:nvPr/>
        </p:nvSpPr>
        <p:spPr>
          <a:xfrm>
            <a:off x="4202251" y="2104775"/>
            <a:ext cx="4154022" cy="923330"/>
          </a:xfrm>
          <a:prstGeom prst="rect">
            <a:avLst/>
          </a:prstGeom>
          <a:noFill/>
        </p:spPr>
        <p:txBody>
          <a:bodyPr wrap="none" lIns="91440" tIns="45720" rIns="91440" bIns="45720">
            <a:spAutoFit/>
          </a:bodyPr>
          <a:lstStyle/>
          <a:p>
            <a:pPr algn="ctr"/>
            <a:r>
              <a:rPr lang="nl-NL" sz="5400" b="0" cap="none" spc="0" dirty="0">
                <a:ln w="0"/>
                <a:solidFill>
                  <a:schemeClr val="accent1"/>
                </a:solidFill>
                <a:effectLst>
                  <a:outerShdw blurRad="38100" dist="25400" dir="5400000" algn="ctr" rotWithShape="0">
                    <a:srgbClr val="6E747A">
                      <a:alpha val="43000"/>
                    </a:srgbClr>
                  </a:outerShdw>
                </a:effectLst>
              </a:rPr>
              <a:t>Gezonde stad </a:t>
            </a:r>
          </a:p>
        </p:txBody>
      </p:sp>
      <p:sp>
        <p:nvSpPr>
          <p:cNvPr id="6" name="Rechthoek 5">
            <a:extLst>
              <a:ext uri="{FF2B5EF4-FFF2-40B4-BE49-F238E27FC236}">
                <a16:creationId xmlns:a16="http://schemas.microsoft.com/office/drawing/2014/main" id="{F38BD09F-78B8-4949-B72B-33DFBD125110}"/>
              </a:ext>
            </a:extLst>
          </p:cNvPr>
          <p:cNvSpPr/>
          <p:nvPr/>
        </p:nvSpPr>
        <p:spPr>
          <a:xfrm>
            <a:off x="2255725" y="1079578"/>
            <a:ext cx="4632550" cy="923330"/>
          </a:xfrm>
          <a:prstGeom prst="rect">
            <a:avLst/>
          </a:prstGeom>
          <a:noFill/>
        </p:spPr>
        <p:txBody>
          <a:bodyPr wrap="none" lIns="91440" tIns="45720" rIns="91440" bIns="45720">
            <a:spAutoFit/>
          </a:bodyPr>
          <a:lstStyle/>
          <a:p>
            <a:pPr algn="ctr"/>
            <a:r>
              <a:rPr lang="nl-NL" sz="5400" b="1" cap="none" spc="0" dirty="0">
                <a:ln w="6600">
                  <a:solidFill>
                    <a:schemeClr val="accent2"/>
                  </a:solidFill>
                  <a:prstDash val="solid"/>
                </a:ln>
                <a:solidFill>
                  <a:srgbClr val="FFFFFF"/>
                </a:solidFill>
                <a:effectLst>
                  <a:outerShdw dist="38100" dir="2700000" algn="tl" rotWithShape="0">
                    <a:schemeClr val="accent2"/>
                  </a:outerShdw>
                </a:effectLst>
              </a:rPr>
              <a:t>Genoeg ruimte </a:t>
            </a:r>
          </a:p>
        </p:txBody>
      </p:sp>
      <p:sp>
        <p:nvSpPr>
          <p:cNvPr id="7" name="Rechthoek 6">
            <a:extLst>
              <a:ext uri="{FF2B5EF4-FFF2-40B4-BE49-F238E27FC236}">
                <a16:creationId xmlns:a16="http://schemas.microsoft.com/office/drawing/2014/main" id="{6CC2E9F9-6201-4A61-965B-43A5E72C74AF}"/>
              </a:ext>
            </a:extLst>
          </p:cNvPr>
          <p:cNvSpPr/>
          <p:nvPr/>
        </p:nvSpPr>
        <p:spPr>
          <a:xfrm>
            <a:off x="4551302" y="3699767"/>
            <a:ext cx="4209358" cy="923330"/>
          </a:xfrm>
          <a:prstGeom prst="rect">
            <a:avLst/>
          </a:prstGeom>
          <a:noFill/>
        </p:spPr>
        <p:txBody>
          <a:bodyPr wrap="none" lIns="91440" tIns="45720" rIns="91440" bIns="45720">
            <a:spAutoFit/>
          </a:bodyPr>
          <a:lstStyle/>
          <a:p>
            <a:pPr algn="ctr"/>
            <a:r>
              <a:rPr lang="nl-NL"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Genoeg groen</a:t>
            </a:r>
          </a:p>
        </p:txBody>
      </p:sp>
      <p:sp>
        <p:nvSpPr>
          <p:cNvPr id="8" name="Rechthoek 7">
            <a:extLst>
              <a:ext uri="{FF2B5EF4-FFF2-40B4-BE49-F238E27FC236}">
                <a16:creationId xmlns:a16="http://schemas.microsoft.com/office/drawing/2014/main" id="{62EF7AD5-13F3-4E5E-B5F7-AF652D5FCB2F}"/>
              </a:ext>
            </a:extLst>
          </p:cNvPr>
          <p:cNvSpPr/>
          <p:nvPr/>
        </p:nvSpPr>
        <p:spPr>
          <a:xfrm>
            <a:off x="1043608" y="1953362"/>
            <a:ext cx="1901226"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nl-NL" sz="5400" b="1" cap="none" spc="0" dirty="0">
                <a:ln/>
                <a:solidFill>
                  <a:schemeClr val="accent3"/>
                </a:solidFill>
                <a:effectLst/>
              </a:rPr>
              <a:t>Veilig </a:t>
            </a:r>
          </a:p>
        </p:txBody>
      </p:sp>
      <p:sp>
        <p:nvSpPr>
          <p:cNvPr id="9" name="Rechthoek 8">
            <a:extLst>
              <a:ext uri="{FF2B5EF4-FFF2-40B4-BE49-F238E27FC236}">
                <a16:creationId xmlns:a16="http://schemas.microsoft.com/office/drawing/2014/main" id="{9BB92F78-B3EC-432E-865A-8151EF6DE26E}"/>
              </a:ext>
            </a:extLst>
          </p:cNvPr>
          <p:cNvSpPr/>
          <p:nvPr/>
        </p:nvSpPr>
        <p:spPr>
          <a:xfrm>
            <a:off x="246613" y="2957724"/>
            <a:ext cx="4533550"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nl-NL" sz="5400" b="1" cap="none" spc="0" dirty="0">
                <a:ln/>
                <a:solidFill>
                  <a:schemeClr val="accent4"/>
                </a:solidFill>
                <a:effectLst/>
              </a:rPr>
              <a:t>Betrokkenheid </a:t>
            </a:r>
          </a:p>
        </p:txBody>
      </p:sp>
      <p:sp>
        <p:nvSpPr>
          <p:cNvPr id="10" name="Rechthoek 9">
            <a:extLst>
              <a:ext uri="{FF2B5EF4-FFF2-40B4-BE49-F238E27FC236}">
                <a16:creationId xmlns:a16="http://schemas.microsoft.com/office/drawing/2014/main" id="{45B2D3B3-EBC3-44EE-9C81-800116176C85}"/>
              </a:ext>
            </a:extLst>
          </p:cNvPr>
          <p:cNvSpPr/>
          <p:nvPr/>
        </p:nvSpPr>
        <p:spPr>
          <a:xfrm>
            <a:off x="246613" y="4342719"/>
            <a:ext cx="4500143" cy="923330"/>
          </a:xfrm>
          <a:prstGeom prst="rect">
            <a:avLst/>
          </a:prstGeom>
          <a:noFill/>
        </p:spPr>
        <p:txBody>
          <a:bodyPr wrap="none" lIns="91440" tIns="45720" rIns="91440" bIns="45720">
            <a:spAutoFit/>
          </a:bodyPr>
          <a:lstStyle/>
          <a:p>
            <a:pPr algn="ctr"/>
            <a:r>
              <a:rPr lang="nl-NL" sz="5400" b="1" cap="none" spc="50" dirty="0">
                <a:ln w="0"/>
                <a:solidFill>
                  <a:schemeClr val="bg2"/>
                </a:solidFill>
                <a:effectLst>
                  <a:innerShdw blurRad="63500" dist="50800" dir="13500000">
                    <a:srgbClr val="000000">
                      <a:alpha val="50000"/>
                    </a:srgbClr>
                  </a:innerShdw>
                </a:effectLst>
              </a:rPr>
              <a:t>Voor iedereen </a:t>
            </a:r>
          </a:p>
        </p:txBody>
      </p:sp>
      <p:sp>
        <p:nvSpPr>
          <p:cNvPr id="11" name="Rechthoek 10">
            <a:extLst>
              <a:ext uri="{FF2B5EF4-FFF2-40B4-BE49-F238E27FC236}">
                <a16:creationId xmlns:a16="http://schemas.microsoft.com/office/drawing/2014/main" id="{5FDBC9ED-1552-4FE4-BEFA-E03FD817AA00}"/>
              </a:ext>
            </a:extLst>
          </p:cNvPr>
          <p:cNvSpPr/>
          <p:nvPr/>
        </p:nvSpPr>
        <p:spPr>
          <a:xfrm>
            <a:off x="3127578" y="5447336"/>
            <a:ext cx="5633082" cy="923330"/>
          </a:xfrm>
          <a:prstGeom prst="rect">
            <a:avLst/>
          </a:prstGeom>
          <a:noFill/>
        </p:spPr>
        <p:txBody>
          <a:bodyPr wrap="none" lIns="91440" tIns="45720" rIns="91440" bIns="45720">
            <a:spAutoFit/>
          </a:bodyPr>
          <a:lstStyle/>
          <a:p>
            <a:pPr algn="ctr"/>
            <a:r>
              <a:rPr lang="nl-NL"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Meerdere functies </a:t>
            </a:r>
          </a:p>
        </p:txBody>
      </p:sp>
    </p:spTree>
    <p:extLst>
      <p:ext uri="{BB962C8B-B14F-4D97-AF65-F5344CB8AC3E}">
        <p14:creationId xmlns:p14="http://schemas.microsoft.com/office/powerpoint/2010/main" val="2533840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BFA405AA-5AEE-409F-B3C7-2029FC90CE89}"/>
              </a:ext>
            </a:extLst>
          </p:cNvPr>
          <p:cNvSpPr txBox="1"/>
          <p:nvPr/>
        </p:nvSpPr>
        <p:spPr>
          <a:xfrm>
            <a:off x="395536" y="5344032"/>
            <a:ext cx="8172400" cy="1200329"/>
          </a:xfrm>
          <a:prstGeom prst="rect">
            <a:avLst/>
          </a:prstGeom>
          <a:noFill/>
        </p:spPr>
        <p:txBody>
          <a:bodyPr wrap="square">
            <a:spAutoFit/>
          </a:bodyPr>
          <a:lstStyle/>
          <a:p>
            <a:pPr algn="ctr"/>
            <a:r>
              <a:rPr lang="nl-NL" dirty="0"/>
              <a:t>Concreet gaat het om ruimtelijke inrichting die aan te passen is aan gevolgen van klimaatverandering, meer groen en bewegen in de planvorming, de stedelijke omgeving duurzaam maken en zorgen voor een schone, veilige en gezonde woon- en werkomgeving. Zo is er ruimte om te wonen, recreëren en werken in een stad. </a:t>
            </a:r>
          </a:p>
        </p:txBody>
      </p:sp>
      <p:sp>
        <p:nvSpPr>
          <p:cNvPr id="4" name="Rechthoek 3">
            <a:extLst>
              <a:ext uri="{FF2B5EF4-FFF2-40B4-BE49-F238E27FC236}">
                <a16:creationId xmlns:a16="http://schemas.microsoft.com/office/drawing/2014/main" id="{C939752C-827C-405B-AA1D-160F841140E8}"/>
              </a:ext>
            </a:extLst>
          </p:cNvPr>
          <p:cNvSpPr/>
          <p:nvPr/>
        </p:nvSpPr>
        <p:spPr>
          <a:xfrm rot="20730647">
            <a:off x="583790" y="375046"/>
            <a:ext cx="5505610" cy="923330"/>
          </a:xfrm>
          <a:prstGeom prst="rect">
            <a:avLst/>
          </a:prstGeom>
          <a:noFill/>
        </p:spPr>
        <p:txBody>
          <a:bodyPr wrap="none" lIns="91440" tIns="45720" rIns="91440" bIns="45720">
            <a:spAutoFit/>
          </a:bodyPr>
          <a:lstStyle/>
          <a:p>
            <a:pPr algn="ctr"/>
            <a:r>
              <a:rPr lang="nl-NL"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En wat nog meer? </a:t>
            </a:r>
          </a:p>
        </p:txBody>
      </p:sp>
      <p:graphicFrame>
        <p:nvGraphicFramePr>
          <p:cNvPr id="20" name="Diagram 19">
            <a:extLst>
              <a:ext uri="{FF2B5EF4-FFF2-40B4-BE49-F238E27FC236}">
                <a16:creationId xmlns:a16="http://schemas.microsoft.com/office/drawing/2014/main" id="{698DA1B3-714C-49EE-9559-2D5383F32186}"/>
              </a:ext>
            </a:extLst>
          </p:cNvPr>
          <p:cNvGraphicFramePr/>
          <p:nvPr>
            <p:extLst>
              <p:ext uri="{D42A27DB-BD31-4B8C-83A1-F6EECF244321}">
                <p14:modId xmlns:p14="http://schemas.microsoft.com/office/powerpoint/2010/main" val="3149501092"/>
              </p:ext>
            </p:extLst>
          </p:nvPr>
        </p:nvGraphicFramePr>
        <p:xfrm>
          <a:off x="2195736" y="82156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2" name="Diagram 21">
            <a:extLst>
              <a:ext uri="{FF2B5EF4-FFF2-40B4-BE49-F238E27FC236}">
                <a16:creationId xmlns:a16="http://schemas.microsoft.com/office/drawing/2014/main" id="{2C237876-6A49-4CD1-95B6-0B9098C8DA29}"/>
              </a:ext>
            </a:extLst>
          </p:cNvPr>
          <p:cNvGraphicFramePr/>
          <p:nvPr>
            <p:extLst>
              <p:ext uri="{D42A27DB-BD31-4B8C-83A1-F6EECF244321}">
                <p14:modId xmlns:p14="http://schemas.microsoft.com/office/powerpoint/2010/main" val="1928977417"/>
              </p:ext>
            </p:extLst>
          </p:nvPr>
        </p:nvGraphicFramePr>
        <p:xfrm>
          <a:off x="2491350" y="1124744"/>
          <a:ext cx="6257113" cy="42192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81079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22"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28133D-63F3-4493-99DF-62508C6B913C}"/>
              </a:ext>
            </a:extLst>
          </p:cNvPr>
          <p:cNvSpPr>
            <a:spLocks noGrp="1"/>
          </p:cNvSpPr>
          <p:nvPr>
            <p:ph type="title"/>
          </p:nvPr>
        </p:nvSpPr>
        <p:spPr>
          <a:xfrm>
            <a:off x="395536" y="1196752"/>
            <a:ext cx="7848872" cy="648072"/>
          </a:xfrm>
        </p:spPr>
        <p:txBody>
          <a:bodyPr/>
          <a:lstStyle/>
          <a:p>
            <a:pPr algn="l"/>
            <a:r>
              <a:rPr lang="nl-NL" sz="4000" dirty="0">
                <a:solidFill>
                  <a:schemeClr val="accent2"/>
                </a:solidFill>
              </a:rPr>
              <a:t>De opdrachten vanuit de gemeente Tilburg </a:t>
            </a:r>
          </a:p>
        </p:txBody>
      </p:sp>
      <p:sp>
        <p:nvSpPr>
          <p:cNvPr id="3" name="Tijdelijke aanduiding voor inhoud 2">
            <a:extLst>
              <a:ext uri="{FF2B5EF4-FFF2-40B4-BE49-F238E27FC236}">
                <a16:creationId xmlns:a16="http://schemas.microsoft.com/office/drawing/2014/main" id="{E9AB161F-A546-4682-BAF2-6DE7EF8CEDDE}"/>
              </a:ext>
            </a:extLst>
          </p:cNvPr>
          <p:cNvSpPr>
            <a:spLocks noGrp="1"/>
          </p:cNvSpPr>
          <p:nvPr>
            <p:ph idx="1"/>
          </p:nvPr>
        </p:nvSpPr>
        <p:spPr>
          <a:xfrm>
            <a:off x="558406" y="2564904"/>
            <a:ext cx="8136904" cy="4929411"/>
          </a:xfrm>
        </p:spPr>
        <p:txBody>
          <a:bodyPr/>
          <a:lstStyle/>
          <a:p>
            <a:pPr marL="0" indent="0">
              <a:buNone/>
            </a:pPr>
            <a:r>
              <a:rPr lang="nl-NL" dirty="0"/>
              <a:t>Opdrachtgever = Gemeente Tilburg </a:t>
            </a:r>
          </a:p>
          <a:p>
            <a:pPr marL="0" indent="0">
              <a:buNone/>
            </a:pPr>
            <a:endParaRPr lang="nl-NL" dirty="0"/>
          </a:p>
          <a:p>
            <a:pPr marL="0" indent="0">
              <a:buNone/>
            </a:pPr>
            <a:r>
              <a:rPr lang="nl-NL" dirty="0"/>
              <a:t>Contactpersonen zijn 4 wijkregisseurs </a:t>
            </a:r>
          </a:p>
          <a:p>
            <a:pPr marL="0" indent="0">
              <a:buNone/>
            </a:pPr>
            <a:endParaRPr lang="nl-NL" dirty="0"/>
          </a:p>
          <a:p>
            <a:pPr marL="0" indent="0">
              <a:buNone/>
            </a:pPr>
            <a:r>
              <a:rPr lang="nl-NL" dirty="0"/>
              <a:t>Opdrachten die uit hun praktijk komen en die écht spelen. Jullie gaan en adviesrapport schrijven op basis van onderzoek. </a:t>
            </a:r>
          </a:p>
        </p:txBody>
      </p:sp>
      <p:pic>
        <p:nvPicPr>
          <p:cNvPr id="4" name="Afbeelding 3">
            <a:extLst>
              <a:ext uri="{FF2B5EF4-FFF2-40B4-BE49-F238E27FC236}">
                <a16:creationId xmlns:a16="http://schemas.microsoft.com/office/drawing/2014/main" id="{E72F2983-A3FA-4104-84E9-E36CEAFDA325}"/>
              </a:ext>
            </a:extLst>
          </p:cNvPr>
          <p:cNvPicPr>
            <a:picLocks noChangeAspect="1"/>
          </p:cNvPicPr>
          <p:nvPr/>
        </p:nvPicPr>
        <p:blipFill>
          <a:blip r:embed="rId3"/>
          <a:stretch>
            <a:fillRect/>
          </a:stretch>
        </p:blipFill>
        <p:spPr>
          <a:xfrm>
            <a:off x="6516216" y="692696"/>
            <a:ext cx="2552700" cy="1790700"/>
          </a:xfrm>
          <a:prstGeom prst="rect">
            <a:avLst/>
          </a:prstGeom>
        </p:spPr>
      </p:pic>
    </p:spTree>
    <p:extLst>
      <p:ext uri="{BB962C8B-B14F-4D97-AF65-F5344CB8AC3E}">
        <p14:creationId xmlns:p14="http://schemas.microsoft.com/office/powerpoint/2010/main" val="4249354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C4EEDCF8-AF13-4357-A863-EAAA022623B7}"/>
              </a:ext>
            </a:extLst>
          </p:cNvPr>
          <p:cNvPicPr>
            <a:picLocks noChangeAspect="1"/>
          </p:cNvPicPr>
          <p:nvPr/>
        </p:nvPicPr>
        <p:blipFill rotWithShape="1">
          <a:blip r:embed="rId2"/>
          <a:srcRect l="12988" t="10800" b="8001"/>
          <a:stretch/>
        </p:blipFill>
        <p:spPr>
          <a:xfrm>
            <a:off x="2591" y="1268760"/>
            <a:ext cx="9138818" cy="4797152"/>
          </a:xfrm>
          <a:prstGeom prst="rect">
            <a:avLst/>
          </a:prstGeom>
        </p:spPr>
      </p:pic>
      <p:sp>
        <p:nvSpPr>
          <p:cNvPr id="5" name="Vrije vorm: vorm 4">
            <a:extLst>
              <a:ext uri="{FF2B5EF4-FFF2-40B4-BE49-F238E27FC236}">
                <a16:creationId xmlns:a16="http://schemas.microsoft.com/office/drawing/2014/main" id="{08E95E2D-B8DD-4927-90CC-AF4DA1C022C9}"/>
              </a:ext>
            </a:extLst>
          </p:cNvPr>
          <p:cNvSpPr/>
          <p:nvPr/>
        </p:nvSpPr>
        <p:spPr>
          <a:xfrm>
            <a:off x="6045193" y="4149390"/>
            <a:ext cx="587573" cy="521035"/>
          </a:xfrm>
          <a:custGeom>
            <a:avLst/>
            <a:gdLst>
              <a:gd name="connsiteX0" fmla="*/ 285757 w 587573"/>
              <a:gd name="connsiteY0" fmla="*/ 54310 h 521035"/>
              <a:gd name="connsiteX1" fmla="*/ 247657 w 587573"/>
              <a:gd name="connsiteY1" fmla="*/ 41610 h 521035"/>
              <a:gd name="connsiteX2" fmla="*/ 225432 w 587573"/>
              <a:gd name="connsiteY2" fmla="*/ 35260 h 521035"/>
              <a:gd name="connsiteX3" fmla="*/ 215907 w 587573"/>
              <a:gd name="connsiteY3" fmla="*/ 28910 h 521035"/>
              <a:gd name="connsiteX4" fmla="*/ 200032 w 587573"/>
              <a:gd name="connsiteY4" fmla="*/ 25735 h 521035"/>
              <a:gd name="connsiteX5" fmla="*/ 187332 w 587573"/>
              <a:gd name="connsiteY5" fmla="*/ 22560 h 521035"/>
              <a:gd name="connsiteX6" fmla="*/ 171457 w 587573"/>
              <a:gd name="connsiteY6" fmla="*/ 19385 h 521035"/>
              <a:gd name="connsiteX7" fmla="*/ 158757 w 587573"/>
              <a:gd name="connsiteY7" fmla="*/ 16210 h 521035"/>
              <a:gd name="connsiteX8" fmla="*/ 111132 w 587573"/>
              <a:gd name="connsiteY8" fmla="*/ 9860 h 521035"/>
              <a:gd name="connsiteX9" fmla="*/ 88907 w 587573"/>
              <a:gd name="connsiteY9" fmla="*/ 6685 h 521035"/>
              <a:gd name="connsiteX10" fmla="*/ 47632 w 587573"/>
              <a:gd name="connsiteY10" fmla="*/ 13035 h 521035"/>
              <a:gd name="connsiteX11" fmla="*/ 41282 w 587573"/>
              <a:gd name="connsiteY11" fmla="*/ 22560 h 521035"/>
              <a:gd name="connsiteX12" fmla="*/ 22232 w 587573"/>
              <a:gd name="connsiteY12" fmla="*/ 44785 h 521035"/>
              <a:gd name="connsiteX13" fmla="*/ 12707 w 587573"/>
              <a:gd name="connsiteY13" fmla="*/ 70185 h 521035"/>
              <a:gd name="connsiteX14" fmla="*/ 6357 w 587573"/>
              <a:gd name="connsiteY14" fmla="*/ 89235 h 521035"/>
              <a:gd name="connsiteX15" fmla="*/ 3182 w 587573"/>
              <a:gd name="connsiteY15" fmla="*/ 117810 h 521035"/>
              <a:gd name="connsiteX16" fmla="*/ 7 w 587573"/>
              <a:gd name="connsiteY16" fmla="*/ 140035 h 521035"/>
              <a:gd name="connsiteX17" fmla="*/ 6357 w 587573"/>
              <a:gd name="connsiteY17" fmla="*/ 267035 h 521035"/>
              <a:gd name="connsiteX18" fmla="*/ 9532 w 587573"/>
              <a:gd name="connsiteY18" fmla="*/ 279735 h 521035"/>
              <a:gd name="connsiteX19" fmla="*/ 15882 w 587573"/>
              <a:gd name="connsiteY19" fmla="*/ 289260 h 521035"/>
              <a:gd name="connsiteX20" fmla="*/ 19057 w 587573"/>
              <a:gd name="connsiteY20" fmla="*/ 298785 h 521035"/>
              <a:gd name="connsiteX21" fmla="*/ 25407 w 587573"/>
              <a:gd name="connsiteY21" fmla="*/ 314660 h 521035"/>
              <a:gd name="connsiteX22" fmla="*/ 31757 w 587573"/>
              <a:gd name="connsiteY22" fmla="*/ 333710 h 521035"/>
              <a:gd name="connsiteX23" fmla="*/ 50807 w 587573"/>
              <a:gd name="connsiteY23" fmla="*/ 349585 h 521035"/>
              <a:gd name="connsiteX24" fmla="*/ 66682 w 587573"/>
              <a:gd name="connsiteY24" fmla="*/ 374985 h 521035"/>
              <a:gd name="connsiteX25" fmla="*/ 79382 w 587573"/>
              <a:gd name="connsiteY25" fmla="*/ 387685 h 521035"/>
              <a:gd name="connsiteX26" fmla="*/ 111132 w 587573"/>
              <a:gd name="connsiteY26" fmla="*/ 409910 h 521035"/>
              <a:gd name="connsiteX27" fmla="*/ 136532 w 587573"/>
              <a:gd name="connsiteY27" fmla="*/ 425785 h 521035"/>
              <a:gd name="connsiteX28" fmla="*/ 152407 w 587573"/>
              <a:gd name="connsiteY28" fmla="*/ 432135 h 521035"/>
              <a:gd name="connsiteX29" fmla="*/ 177807 w 587573"/>
              <a:gd name="connsiteY29" fmla="*/ 444835 h 521035"/>
              <a:gd name="connsiteX30" fmla="*/ 193682 w 587573"/>
              <a:gd name="connsiteY30" fmla="*/ 451185 h 521035"/>
              <a:gd name="connsiteX31" fmla="*/ 209557 w 587573"/>
              <a:gd name="connsiteY31" fmla="*/ 460710 h 521035"/>
              <a:gd name="connsiteX32" fmla="*/ 231782 w 587573"/>
              <a:gd name="connsiteY32" fmla="*/ 467060 h 521035"/>
              <a:gd name="connsiteX33" fmla="*/ 254007 w 587573"/>
              <a:gd name="connsiteY33" fmla="*/ 476585 h 521035"/>
              <a:gd name="connsiteX34" fmla="*/ 273057 w 587573"/>
              <a:gd name="connsiteY34" fmla="*/ 486110 h 521035"/>
              <a:gd name="connsiteX35" fmla="*/ 317507 w 587573"/>
              <a:gd name="connsiteY35" fmla="*/ 498810 h 521035"/>
              <a:gd name="connsiteX36" fmla="*/ 333382 w 587573"/>
              <a:gd name="connsiteY36" fmla="*/ 505160 h 521035"/>
              <a:gd name="connsiteX37" fmla="*/ 349257 w 587573"/>
              <a:gd name="connsiteY37" fmla="*/ 514685 h 521035"/>
              <a:gd name="connsiteX38" fmla="*/ 368307 w 587573"/>
              <a:gd name="connsiteY38" fmla="*/ 517860 h 521035"/>
              <a:gd name="connsiteX39" fmla="*/ 377832 w 587573"/>
              <a:gd name="connsiteY39" fmla="*/ 521035 h 521035"/>
              <a:gd name="connsiteX40" fmla="*/ 438157 w 587573"/>
              <a:gd name="connsiteY40" fmla="*/ 517860 h 521035"/>
              <a:gd name="connsiteX41" fmla="*/ 447682 w 587573"/>
              <a:gd name="connsiteY41" fmla="*/ 511510 h 521035"/>
              <a:gd name="connsiteX42" fmla="*/ 460382 w 587573"/>
              <a:gd name="connsiteY42" fmla="*/ 508335 h 521035"/>
              <a:gd name="connsiteX43" fmla="*/ 469907 w 587573"/>
              <a:gd name="connsiteY43" fmla="*/ 501985 h 521035"/>
              <a:gd name="connsiteX44" fmla="*/ 485782 w 587573"/>
              <a:gd name="connsiteY44" fmla="*/ 495635 h 521035"/>
              <a:gd name="connsiteX45" fmla="*/ 495307 w 587573"/>
              <a:gd name="connsiteY45" fmla="*/ 486110 h 521035"/>
              <a:gd name="connsiteX46" fmla="*/ 517532 w 587573"/>
              <a:gd name="connsiteY46" fmla="*/ 473410 h 521035"/>
              <a:gd name="connsiteX47" fmla="*/ 539757 w 587573"/>
              <a:gd name="connsiteY47" fmla="*/ 448010 h 521035"/>
              <a:gd name="connsiteX48" fmla="*/ 546107 w 587573"/>
              <a:gd name="connsiteY48" fmla="*/ 438485 h 521035"/>
              <a:gd name="connsiteX49" fmla="*/ 552457 w 587573"/>
              <a:gd name="connsiteY49" fmla="*/ 425785 h 521035"/>
              <a:gd name="connsiteX50" fmla="*/ 558807 w 587573"/>
              <a:gd name="connsiteY50" fmla="*/ 416260 h 521035"/>
              <a:gd name="connsiteX51" fmla="*/ 561982 w 587573"/>
              <a:gd name="connsiteY51" fmla="*/ 406735 h 521035"/>
              <a:gd name="connsiteX52" fmla="*/ 568332 w 587573"/>
              <a:gd name="connsiteY52" fmla="*/ 394035 h 521035"/>
              <a:gd name="connsiteX53" fmla="*/ 574682 w 587573"/>
              <a:gd name="connsiteY53" fmla="*/ 365460 h 521035"/>
              <a:gd name="connsiteX54" fmla="*/ 577857 w 587573"/>
              <a:gd name="connsiteY54" fmla="*/ 355935 h 521035"/>
              <a:gd name="connsiteX55" fmla="*/ 581032 w 587573"/>
              <a:gd name="connsiteY55" fmla="*/ 333710 h 521035"/>
              <a:gd name="connsiteX56" fmla="*/ 587382 w 587573"/>
              <a:gd name="connsiteY56" fmla="*/ 308310 h 521035"/>
              <a:gd name="connsiteX57" fmla="*/ 584207 w 587573"/>
              <a:gd name="connsiteY57" fmla="*/ 184485 h 521035"/>
              <a:gd name="connsiteX58" fmla="*/ 577857 w 587573"/>
              <a:gd name="connsiteY58" fmla="*/ 143210 h 521035"/>
              <a:gd name="connsiteX59" fmla="*/ 568332 w 587573"/>
              <a:gd name="connsiteY59" fmla="*/ 117810 h 521035"/>
              <a:gd name="connsiteX60" fmla="*/ 555632 w 587573"/>
              <a:gd name="connsiteY60" fmla="*/ 105110 h 521035"/>
              <a:gd name="connsiteX61" fmla="*/ 536582 w 587573"/>
              <a:gd name="connsiteY61" fmla="*/ 89235 h 521035"/>
              <a:gd name="connsiteX62" fmla="*/ 517532 w 587573"/>
              <a:gd name="connsiteY62" fmla="*/ 67010 h 521035"/>
              <a:gd name="connsiteX63" fmla="*/ 508007 w 587573"/>
              <a:gd name="connsiteY63" fmla="*/ 60660 h 521035"/>
              <a:gd name="connsiteX64" fmla="*/ 495307 w 587573"/>
              <a:gd name="connsiteY64" fmla="*/ 51135 h 521035"/>
              <a:gd name="connsiteX65" fmla="*/ 485782 w 587573"/>
              <a:gd name="connsiteY65" fmla="*/ 41610 h 521035"/>
              <a:gd name="connsiteX66" fmla="*/ 473082 w 587573"/>
              <a:gd name="connsiteY66" fmla="*/ 35260 h 521035"/>
              <a:gd name="connsiteX67" fmla="*/ 441332 w 587573"/>
              <a:gd name="connsiteY67" fmla="*/ 13035 h 521035"/>
              <a:gd name="connsiteX68" fmla="*/ 409582 w 587573"/>
              <a:gd name="connsiteY68" fmla="*/ 3510 h 521035"/>
              <a:gd name="connsiteX69" fmla="*/ 336557 w 587573"/>
              <a:gd name="connsiteY69" fmla="*/ 335 h 521035"/>
              <a:gd name="connsiteX70" fmla="*/ 155582 w 587573"/>
              <a:gd name="connsiteY70" fmla="*/ 335 h 521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87573" h="521035">
                <a:moveTo>
                  <a:pt x="285757" y="54310"/>
                </a:moveTo>
                <a:cubicBezTo>
                  <a:pt x="273057" y="50077"/>
                  <a:pt x="260644" y="44857"/>
                  <a:pt x="247657" y="41610"/>
                </a:cubicBezTo>
                <a:cubicBezTo>
                  <a:pt x="243588" y="40593"/>
                  <a:pt x="229987" y="37537"/>
                  <a:pt x="225432" y="35260"/>
                </a:cubicBezTo>
                <a:cubicBezTo>
                  <a:pt x="222019" y="33553"/>
                  <a:pt x="219480" y="30250"/>
                  <a:pt x="215907" y="28910"/>
                </a:cubicBezTo>
                <a:cubicBezTo>
                  <a:pt x="210854" y="27015"/>
                  <a:pt x="205300" y="26906"/>
                  <a:pt x="200032" y="25735"/>
                </a:cubicBezTo>
                <a:cubicBezTo>
                  <a:pt x="195772" y="24788"/>
                  <a:pt x="191592" y="23507"/>
                  <a:pt x="187332" y="22560"/>
                </a:cubicBezTo>
                <a:cubicBezTo>
                  <a:pt x="182064" y="21389"/>
                  <a:pt x="176725" y="20556"/>
                  <a:pt x="171457" y="19385"/>
                </a:cubicBezTo>
                <a:cubicBezTo>
                  <a:pt x="167197" y="18438"/>
                  <a:pt x="163050" y="16991"/>
                  <a:pt x="158757" y="16210"/>
                </a:cubicBezTo>
                <a:cubicBezTo>
                  <a:pt x="147784" y="14215"/>
                  <a:pt x="121498" y="11242"/>
                  <a:pt x="111132" y="9860"/>
                </a:cubicBezTo>
                <a:lnTo>
                  <a:pt x="88907" y="6685"/>
                </a:lnTo>
                <a:cubicBezTo>
                  <a:pt x="75149" y="8802"/>
                  <a:pt x="60838" y="8633"/>
                  <a:pt x="47632" y="13035"/>
                </a:cubicBezTo>
                <a:cubicBezTo>
                  <a:pt x="44012" y="14242"/>
                  <a:pt x="43725" y="19629"/>
                  <a:pt x="41282" y="22560"/>
                </a:cubicBezTo>
                <a:cubicBezTo>
                  <a:pt x="28294" y="38146"/>
                  <a:pt x="34123" y="25760"/>
                  <a:pt x="22232" y="44785"/>
                </a:cubicBezTo>
                <a:cubicBezTo>
                  <a:pt x="14043" y="57888"/>
                  <a:pt x="16926" y="56120"/>
                  <a:pt x="12707" y="70185"/>
                </a:cubicBezTo>
                <a:cubicBezTo>
                  <a:pt x="10784" y="76596"/>
                  <a:pt x="6357" y="89235"/>
                  <a:pt x="6357" y="89235"/>
                </a:cubicBezTo>
                <a:cubicBezTo>
                  <a:pt x="5299" y="98760"/>
                  <a:pt x="4371" y="108300"/>
                  <a:pt x="3182" y="117810"/>
                </a:cubicBezTo>
                <a:cubicBezTo>
                  <a:pt x="2254" y="125236"/>
                  <a:pt x="-152" y="132553"/>
                  <a:pt x="7" y="140035"/>
                </a:cubicBezTo>
                <a:cubicBezTo>
                  <a:pt x="909" y="182412"/>
                  <a:pt x="3474" y="224747"/>
                  <a:pt x="6357" y="267035"/>
                </a:cubicBezTo>
                <a:cubicBezTo>
                  <a:pt x="6654" y="271389"/>
                  <a:pt x="7813" y="275724"/>
                  <a:pt x="9532" y="279735"/>
                </a:cubicBezTo>
                <a:cubicBezTo>
                  <a:pt x="11035" y="283242"/>
                  <a:pt x="14175" y="285847"/>
                  <a:pt x="15882" y="289260"/>
                </a:cubicBezTo>
                <a:cubicBezTo>
                  <a:pt x="17379" y="292253"/>
                  <a:pt x="17882" y="295651"/>
                  <a:pt x="19057" y="298785"/>
                </a:cubicBezTo>
                <a:cubicBezTo>
                  <a:pt x="21058" y="304121"/>
                  <a:pt x="23459" y="309304"/>
                  <a:pt x="25407" y="314660"/>
                </a:cubicBezTo>
                <a:cubicBezTo>
                  <a:pt x="27694" y="320950"/>
                  <a:pt x="27024" y="328977"/>
                  <a:pt x="31757" y="333710"/>
                </a:cubicBezTo>
                <a:cubicBezTo>
                  <a:pt x="43980" y="345933"/>
                  <a:pt x="37546" y="340744"/>
                  <a:pt x="50807" y="349585"/>
                </a:cubicBezTo>
                <a:cubicBezTo>
                  <a:pt x="51758" y="351171"/>
                  <a:pt x="63424" y="371184"/>
                  <a:pt x="66682" y="374985"/>
                </a:cubicBezTo>
                <a:cubicBezTo>
                  <a:pt x="70578" y="379531"/>
                  <a:pt x="74876" y="383743"/>
                  <a:pt x="79382" y="387685"/>
                </a:cubicBezTo>
                <a:cubicBezTo>
                  <a:pt x="86904" y="394267"/>
                  <a:pt x="103952" y="405123"/>
                  <a:pt x="111132" y="409910"/>
                </a:cubicBezTo>
                <a:cubicBezTo>
                  <a:pt x="116912" y="413763"/>
                  <a:pt x="131745" y="423870"/>
                  <a:pt x="136532" y="425785"/>
                </a:cubicBezTo>
                <a:cubicBezTo>
                  <a:pt x="141824" y="427902"/>
                  <a:pt x="147232" y="429747"/>
                  <a:pt x="152407" y="432135"/>
                </a:cubicBezTo>
                <a:cubicBezTo>
                  <a:pt x="161002" y="436102"/>
                  <a:pt x="169018" y="441319"/>
                  <a:pt x="177807" y="444835"/>
                </a:cubicBezTo>
                <a:cubicBezTo>
                  <a:pt x="183099" y="446952"/>
                  <a:pt x="188584" y="448636"/>
                  <a:pt x="193682" y="451185"/>
                </a:cubicBezTo>
                <a:cubicBezTo>
                  <a:pt x="199202" y="453945"/>
                  <a:pt x="203861" y="458337"/>
                  <a:pt x="209557" y="460710"/>
                </a:cubicBezTo>
                <a:cubicBezTo>
                  <a:pt x="216669" y="463673"/>
                  <a:pt x="224526" y="464469"/>
                  <a:pt x="231782" y="467060"/>
                </a:cubicBezTo>
                <a:cubicBezTo>
                  <a:pt x="239372" y="469771"/>
                  <a:pt x="246689" y="473207"/>
                  <a:pt x="254007" y="476585"/>
                </a:cubicBezTo>
                <a:cubicBezTo>
                  <a:pt x="260453" y="479560"/>
                  <a:pt x="266356" y="483765"/>
                  <a:pt x="273057" y="486110"/>
                </a:cubicBezTo>
                <a:cubicBezTo>
                  <a:pt x="287601" y="491201"/>
                  <a:pt x="303200" y="493087"/>
                  <a:pt x="317507" y="498810"/>
                </a:cubicBezTo>
                <a:cubicBezTo>
                  <a:pt x="322799" y="500927"/>
                  <a:pt x="328284" y="502611"/>
                  <a:pt x="333382" y="505160"/>
                </a:cubicBezTo>
                <a:cubicBezTo>
                  <a:pt x="338902" y="507920"/>
                  <a:pt x="343457" y="512576"/>
                  <a:pt x="349257" y="514685"/>
                </a:cubicBezTo>
                <a:cubicBezTo>
                  <a:pt x="355307" y="516885"/>
                  <a:pt x="362023" y="516463"/>
                  <a:pt x="368307" y="517860"/>
                </a:cubicBezTo>
                <a:cubicBezTo>
                  <a:pt x="371574" y="518586"/>
                  <a:pt x="374657" y="519977"/>
                  <a:pt x="377832" y="521035"/>
                </a:cubicBezTo>
                <a:cubicBezTo>
                  <a:pt x="397940" y="519977"/>
                  <a:pt x="418205" y="520581"/>
                  <a:pt x="438157" y="517860"/>
                </a:cubicBezTo>
                <a:cubicBezTo>
                  <a:pt x="441938" y="517344"/>
                  <a:pt x="444175" y="513013"/>
                  <a:pt x="447682" y="511510"/>
                </a:cubicBezTo>
                <a:cubicBezTo>
                  <a:pt x="451693" y="509791"/>
                  <a:pt x="456149" y="509393"/>
                  <a:pt x="460382" y="508335"/>
                </a:cubicBezTo>
                <a:cubicBezTo>
                  <a:pt x="463557" y="506218"/>
                  <a:pt x="466494" y="503692"/>
                  <a:pt x="469907" y="501985"/>
                </a:cubicBezTo>
                <a:cubicBezTo>
                  <a:pt x="475005" y="499436"/>
                  <a:pt x="480949" y="498656"/>
                  <a:pt x="485782" y="495635"/>
                </a:cubicBezTo>
                <a:cubicBezTo>
                  <a:pt x="489590" y="493255"/>
                  <a:pt x="491858" y="488985"/>
                  <a:pt x="495307" y="486110"/>
                </a:cubicBezTo>
                <a:cubicBezTo>
                  <a:pt x="520816" y="464852"/>
                  <a:pt x="486478" y="496701"/>
                  <a:pt x="517532" y="473410"/>
                </a:cubicBezTo>
                <a:cubicBezTo>
                  <a:pt x="526128" y="466963"/>
                  <a:pt x="533575" y="456665"/>
                  <a:pt x="539757" y="448010"/>
                </a:cubicBezTo>
                <a:cubicBezTo>
                  <a:pt x="541975" y="444905"/>
                  <a:pt x="544214" y="441798"/>
                  <a:pt x="546107" y="438485"/>
                </a:cubicBezTo>
                <a:cubicBezTo>
                  <a:pt x="548455" y="434376"/>
                  <a:pt x="550109" y="429894"/>
                  <a:pt x="552457" y="425785"/>
                </a:cubicBezTo>
                <a:cubicBezTo>
                  <a:pt x="554350" y="422472"/>
                  <a:pt x="557100" y="419673"/>
                  <a:pt x="558807" y="416260"/>
                </a:cubicBezTo>
                <a:cubicBezTo>
                  <a:pt x="560304" y="413267"/>
                  <a:pt x="560664" y="409811"/>
                  <a:pt x="561982" y="406735"/>
                </a:cubicBezTo>
                <a:cubicBezTo>
                  <a:pt x="563846" y="402385"/>
                  <a:pt x="566670" y="398467"/>
                  <a:pt x="568332" y="394035"/>
                </a:cubicBezTo>
                <a:cubicBezTo>
                  <a:pt x="570776" y="387516"/>
                  <a:pt x="573173" y="371495"/>
                  <a:pt x="574682" y="365460"/>
                </a:cubicBezTo>
                <a:cubicBezTo>
                  <a:pt x="575494" y="362213"/>
                  <a:pt x="576799" y="359110"/>
                  <a:pt x="577857" y="355935"/>
                </a:cubicBezTo>
                <a:cubicBezTo>
                  <a:pt x="578915" y="348527"/>
                  <a:pt x="579564" y="341048"/>
                  <a:pt x="581032" y="333710"/>
                </a:cubicBezTo>
                <a:cubicBezTo>
                  <a:pt x="582744" y="325152"/>
                  <a:pt x="587196" y="317035"/>
                  <a:pt x="587382" y="308310"/>
                </a:cubicBezTo>
                <a:cubicBezTo>
                  <a:pt x="588260" y="267031"/>
                  <a:pt x="585926" y="225738"/>
                  <a:pt x="584207" y="184485"/>
                </a:cubicBezTo>
                <a:cubicBezTo>
                  <a:pt x="583053" y="156799"/>
                  <a:pt x="582217" y="162828"/>
                  <a:pt x="577857" y="143210"/>
                </a:cubicBezTo>
                <a:cubicBezTo>
                  <a:pt x="574667" y="128853"/>
                  <a:pt x="577157" y="128106"/>
                  <a:pt x="568332" y="117810"/>
                </a:cubicBezTo>
                <a:cubicBezTo>
                  <a:pt x="564436" y="113264"/>
                  <a:pt x="560178" y="109006"/>
                  <a:pt x="555632" y="105110"/>
                </a:cubicBezTo>
                <a:cubicBezTo>
                  <a:pt x="541063" y="92623"/>
                  <a:pt x="550344" y="105749"/>
                  <a:pt x="536582" y="89235"/>
                </a:cubicBezTo>
                <a:cubicBezTo>
                  <a:pt x="522538" y="72383"/>
                  <a:pt x="539791" y="86089"/>
                  <a:pt x="517532" y="67010"/>
                </a:cubicBezTo>
                <a:cubicBezTo>
                  <a:pt x="514635" y="64527"/>
                  <a:pt x="511112" y="62878"/>
                  <a:pt x="508007" y="60660"/>
                </a:cubicBezTo>
                <a:cubicBezTo>
                  <a:pt x="503701" y="57584"/>
                  <a:pt x="499325" y="54579"/>
                  <a:pt x="495307" y="51135"/>
                </a:cubicBezTo>
                <a:cubicBezTo>
                  <a:pt x="491898" y="48213"/>
                  <a:pt x="489436" y="44220"/>
                  <a:pt x="485782" y="41610"/>
                </a:cubicBezTo>
                <a:cubicBezTo>
                  <a:pt x="481931" y="38859"/>
                  <a:pt x="477096" y="37768"/>
                  <a:pt x="473082" y="35260"/>
                </a:cubicBezTo>
                <a:cubicBezTo>
                  <a:pt x="464802" y="30085"/>
                  <a:pt x="449605" y="15793"/>
                  <a:pt x="441332" y="13035"/>
                </a:cubicBezTo>
                <a:cubicBezTo>
                  <a:pt x="438121" y="11965"/>
                  <a:pt x="415751" y="3967"/>
                  <a:pt x="409582" y="3510"/>
                </a:cubicBezTo>
                <a:cubicBezTo>
                  <a:pt x="385284" y="1710"/>
                  <a:pt x="360920" y="640"/>
                  <a:pt x="336557" y="335"/>
                </a:cubicBezTo>
                <a:cubicBezTo>
                  <a:pt x="276237" y="-419"/>
                  <a:pt x="215907" y="335"/>
                  <a:pt x="155582" y="33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Vrije vorm: vorm 5">
            <a:extLst>
              <a:ext uri="{FF2B5EF4-FFF2-40B4-BE49-F238E27FC236}">
                <a16:creationId xmlns:a16="http://schemas.microsoft.com/office/drawing/2014/main" id="{8B7CB4E3-00C5-4C00-885F-00BA460DC2C7}"/>
              </a:ext>
            </a:extLst>
          </p:cNvPr>
          <p:cNvSpPr/>
          <p:nvPr/>
        </p:nvSpPr>
        <p:spPr>
          <a:xfrm>
            <a:off x="3775075" y="4775200"/>
            <a:ext cx="428625" cy="336773"/>
          </a:xfrm>
          <a:custGeom>
            <a:avLst/>
            <a:gdLst>
              <a:gd name="connsiteX0" fmla="*/ 288925 w 428625"/>
              <a:gd name="connsiteY0" fmla="*/ 85725 h 336773"/>
              <a:gd name="connsiteX1" fmla="*/ 295275 w 428625"/>
              <a:gd name="connsiteY1" fmla="*/ 69850 h 336773"/>
              <a:gd name="connsiteX2" fmla="*/ 285750 w 428625"/>
              <a:gd name="connsiteY2" fmla="*/ 60325 h 336773"/>
              <a:gd name="connsiteX3" fmla="*/ 273050 w 428625"/>
              <a:gd name="connsiteY3" fmla="*/ 53975 h 336773"/>
              <a:gd name="connsiteX4" fmla="*/ 241300 w 428625"/>
              <a:gd name="connsiteY4" fmla="*/ 44450 h 336773"/>
              <a:gd name="connsiteX5" fmla="*/ 231775 w 428625"/>
              <a:gd name="connsiteY5" fmla="*/ 38100 h 336773"/>
              <a:gd name="connsiteX6" fmla="*/ 209550 w 428625"/>
              <a:gd name="connsiteY6" fmla="*/ 31750 h 336773"/>
              <a:gd name="connsiteX7" fmla="*/ 193675 w 428625"/>
              <a:gd name="connsiteY7" fmla="*/ 25400 h 336773"/>
              <a:gd name="connsiteX8" fmla="*/ 184150 w 428625"/>
              <a:gd name="connsiteY8" fmla="*/ 22225 h 336773"/>
              <a:gd name="connsiteX9" fmla="*/ 171450 w 428625"/>
              <a:gd name="connsiteY9" fmla="*/ 15875 h 336773"/>
              <a:gd name="connsiteX10" fmla="*/ 158750 w 428625"/>
              <a:gd name="connsiteY10" fmla="*/ 12700 h 336773"/>
              <a:gd name="connsiteX11" fmla="*/ 149225 w 428625"/>
              <a:gd name="connsiteY11" fmla="*/ 9525 h 336773"/>
              <a:gd name="connsiteX12" fmla="*/ 136525 w 428625"/>
              <a:gd name="connsiteY12" fmla="*/ 6350 h 336773"/>
              <a:gd name="connsiteX13" fmla="*/ 98425 w 428625"/>
              <a:gd name="connsiteY13" fmla="*/ 0 h 336773"/>
              <a:gd name="connsiteX14" fmla="*/ 44450 w 428625"/>
              <a:gd name="connsiteY14" fmla="*/ 3175 h 336773"/>
              <a:gd name="connsiteX15" fmla="*/ 22225 w 428625"/>
              <a:gd name="connsiteY15" fmla="*/ 19050 h 336773"/>
              <a:gd name="connsiteX16" fmla="*/ 9525 w 428625"/>
              <a:gd name="connsiteY16" fmla="*/ 41275 h 336773"/>
              <a:gd name="connsiteX17" fmla="*/ 3175 w 428625"/>
              <a:gd name="connsiteY17" fmla="*/ 66675 h 336773"/>
              <a:gd name="connsiteX18" fmla="*/ 0 w 428625"/>
              <a:gd name="connsiteY18" fmla="*/ 76200 h 336773"/>
              <a:gd name="connsiteX19" fmla="*/ 3175 w 428625"/>
              <a:gd name="connsiteY19" fmla="*/ 158750 h 336773"/>
              <a:gd name="connsiteX20" fmla="*/ 15875 w 428625"/>
              <a:gd name="connsiteY20" fmla="*/ 200025 h 336773"/>
              <a:gd name="connsiteX21" fmla="*/ 25400 w 428625"/>
              <a:gd name="connsiteY21" fmla="*/ 225425 h 336773"/>
              <a:gd name="connsiteX22" fmla="*/ 44450 w 428625"/>
              <a:gd name="connsiteY22" fmla="*/ 244475 h 336773"/>
              <a:gd name="connsiteX23" fmla="*/ 53975 w 428625"/>
              <a:gd name="connsiteY23" fmla="*/ 254000 h 336773"/>
              <a:gd name="connsiteX24" fmla="*/ 63500 w 428625"/>
              <a:gd name="connsiteY24" fmla="*/ 263525 h 336773"/>
              <a:gd name="connsiteX25" fmla="*/ 98425 w 428625"/>
              <a:gd name="connsiteY25" fmla="*/ 282575 h 336773"/>
              <a:gd name="connsiteX26" fmla="*/ 107950 w 428625"/>
              <a:gd name="connsiteY26" fmla="*/ 288925 h 336773"/>
              <a:gd name="connsiteX27" fmla="*/ 120650 w 428625"/>
              <a:gd name="connsiteY27" fmla="*/ 292100 h 336773"/>
              <a:gd name="connsiteX28" fmla="*/ 146050 w 428625"/>
              <a:gd name="connsiteY28" fmla="*/ 301625 h 336773"/>
              <a:gd name="connsiteX29" fmla="*/ 165100 w 428625"/>
              <a:gd name="connsiteY29" fmla="*/ 307975 h 336773"/>
              <a:gd name="connsiteX30" fmla="*/ 174625 w 428625"/>
              <a:gd name="connsiteY30" fmla="*/ 311150 h 336773"/>
              <a:gd name="connsiteX31" fmla="*/ 187325 w 428625"/>
              <a:gd name="connsiteY31" fmla="*/ 314325 h 336773"/>
              <a:gd name="connsiteX32" fmla="*/ 206375 w 428625"/>
              <a:gd name="connsiteY32" fmla="*/ 320675 h 336773"/>
              <a:gd name="connsiteX33" fmla="*/ 241300 w 428625"/>
              <a:gd name="connsiteY33" fmla="*/ 327025 h 336773"/>
              <a:gd name="connsiteX34" fmla="*/ 276225 w 428625"/>
              <a:gd name="connsiteY34" fmla="*/ 336550 h 336773"/>
              <a:gd name="connsiteX35" fmla="*/ 361950 w 428625"/>
              <a:gd name="connsiteY35" fmla="*/ 330200 h 336773"/>
              <a:gd name="connsiteX36" fmla="*/ 374650 w 428625"/>
              <a:gd name="connsiteY36" fmla="*/ 323850 h 336773"/>
              <a:gd name="connsiteX37" fmla="*/ 393700 w 428625"/>
              <a:gd name="connsiteY37" fmla="*/ 304800 h 336773"/>
              <a:gd name="connsiteX38" fmla="*/ 406400 w 428625"/>
              <a:gd name="connsiteY38" fmla="*/ 269875 h 336773"/>
              <a:gd name="connsiteX39" fmla="*/ 415925 w 428625"/>
              <a:gd name="connsiteY39" fmla="*/ 257175 h 336773"/>
              <a:gd name="connsiteX40" fmla="*/ 425450 w 428625"/>
              <a:gd name="connsiteY40" fmla="*/ 219075 h 336773"/>
              <a:gd name="connsiteX41" fmla="*/ 428625 w 428625"/>
              <a:gd name="connsiteY41" fmla="*/ 206375 h 336773"/>
              <a:gd name="connsiteX42" fmla="*/ 425450 w 428625"/>
              <a:gd name="connsiteY42" fmla="*/ 127000 h 336773"/>
              <a:gd name="connsiteX43" fmla="*/ 419100 w 428625"/>
              <a:gd name="connsiteY43" fmla="*/ 114300 h 336773"/>
              <a:gd name="connsiteX44" fmla="*/ 403225 w 428625"/>
              <a:gd name="connsiteY44" fmla="*/ 92075 h 336773"/>
              <a:gd name="connsiteX45" fmla="*/ 390525 w 428625"/>
              <a:gd name="connsiteY45" fmla="*/ 73025 h 336773"/>
              <a:gd name="connsiteX46" fmla="*/ 384175 w 428625"/>
              <a:gd name="connsiteY46" fmla="*/ 63500 h 336773"/>
              <a:gd name="connsiteX47" fmla="*/ 374650 w 428625"/>
              <a:gd name="connsiteY47" fmla="*/ 57150 h 336773"/>
              <a:gd name="connsiteX48" fmla="*/ 349250 w 428625"/>
              <a:gd name="connsiteY48" fmla="*/ 44450 h 336773"/>
              <a:gd name="connsiteX49" fmla="*/ 320675 w 428625"/>
              <a:gd name="connsiteY49" fmla="*/ 34925 h 336773"/>
              <a:gd name="connsiteX50" fmla="*/ 311150 w 428625"/>
              <a:gd name="connsiteY50" fmla="*/ 31750 h 336773"/>
              <a:gd name="connsiteX51" fmla="*/ 273050 w 428625"/>
              <a:gd name="connsiteY51" fmla="*/ 25400 h 336773"/>
              <a:gd name="connsiteX52" fmla="*/ 228600 w 428625"/>
              <a:gd name="connsiteY52" fmla="*/ 15875 h 336773"/>
              <a:gd name="connsiteX53" fmla="*/ 180975 w 428625"/>
              <a:gd name="connsiteY53" fmla="*/ 12700 h 33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28625" h="336773">
                <a:moveTo>
                  <a:pt x="288925" y="85725"/>
                </a:moveTo>
                <a:cubicBezTo>
                  <a:pt x="291042" y="80433"/>
                  <a:pt x="295982" y="75505"/>
                  <a:pt x="295275" y="69850"/>
                </a:cubicBezTo>
                <a:cubicBezTo>
                  <a:pt x="294718" y="65395"/>
                  <a:pt x="289404" y="62935"/>
                  <a:pt x="285750" y="60325"/>
                </a:cubicBezTo>
                <a:cubicBezTo>
                  <a:pt x="281899" y="57574"/>
                  <a:pt x="277444" y="55733"/>
                  <a:pt x="273050" y="53975"/>
                </a:cubicBezTo>
                <a:cubicBezTo>
                  <a:pt x="260167" y="48822"/>
                  <a:pt x="253775" y="47569"/>
                  <a:pt x="241300" y="44450"/>
                </a:cubicBezTo>
                <a:cubicBezTo>
                  <a:pt x="238125" y="42333"/>
                  <a:pt x="235188" y="39807"/>
                  <a:pt x="231775" y="38100"/>
                </a:cubicBezTo>
                <a:cubicBezTo>
                  <a:pt x="225660" y="35042"/>
                  <a:pt x="215654" y="33785"/>
                  <a:pt x="209550" y="31750"/>
                </a:cubicBezTo>
                <a:cubicBezTo>
                  <a:pt x="204143" y="29948"/>
                  <a:pt x="199011" y="27401"/>
                  <a:pt x="193675" y="25400"/>
                </a:cubicBezTo>
                <a:cubicBezTo>
                  <a:pt x="190541" y="24225"/>
                  <a:pt x="187226" y="23543"/>
                  <a:pt x="184150" y="22225"/>
                </a:cubicBezTo>
                <a:cubicBezTo>
                  <a:pt x="179800" y="20361"/>
                  <a:pt x="175882" y="17537"/>
                  <a:pt x="171450" y="15875"/>
                </a:cubicBezTo>
                <a:cubicBezTo>
                  <a:pt x="167364" y="14343"/>
                  <a:pt x="162946" y="13899"/>
                  <a:pt x="158750" y="12700"/>
                </a:cubicBezTo>
                <a:cubicBezTo>
                  <a:pt x="155532" y="11781"/>
                  <a:pt x="152443" y="10444"/>
                  <a:pt x="149225" y="9525"/>
                </a:cubicBezTo>
                <a:cubicBezTo>
                  <a:pt x="145029" y="8326"/>
                  <a:pt x="140814" y="7154"/>
                  <a:pt x="136525" y="6350"/>
                </a:cubicBezTo>
                <a:cubicBezTo>
                  <a:pt x="123870" y="3977"/>
                  <a:pt x="98425" y="0"/>
                  <a:pt x="98425" y="0"/>
                </a:cubicBezTo>
                <a:cubicBezTo>
                  <a:pt x="80433" y="1058"/>
                  <a:pt x="62292" y="626"/>
                  <a:pt x="44450" y="3175"/>
                </a:cubicBezTo>
                <a:cubicBezTo>
                  <a:pt x="35948" y="4390"/>
                  <a:pt x="27304" y="12955"/>
                  <a:pt x="22225" y="19050"/>
                </a:cubicBezTo>
                <a:cubicBezTo>
                  <a:pt x="18354" y="23695"/>
                  <a:pt x="11250" y="36099"/>
                  <a:pt x="9525" y="41275"/>
                </a:cubicBezTo>
                <a:cubicBezTo>
                  <a:pt x="6765" y="49554"/>
                  <a:pt x="5935" y="58396"/>
                  <a:pt x="3175" y="66675"/>
                </a:cubicBezTo>
                <a:lnTo>
                  <a:pt x="0" y="76200"/>
                </a:lnTo>
                <a:cubicBezTo>
                  <a:pt x="1058" y="103717"/>
                  <a:pt x="755" y="131320"/>
                  <a:pt x="3175" y="158750"/>
                </a:cubicBezTo>
                <a:cubicBezTo>
                  <a:pt x="4984" y="179253"/>
                  <a:pt x="10152" y="182856"/>
                  <a:pt x="15875" y="200025"/>
                </a:cubicBezTo>
                <a:cubicBezTo>
                  <a:pt x="19388" y="210564"/>
                  <a:pt x="17977" y="216146"/>
                  <a:pt x="25400" y="225425"/>
                </a:cubicBezTo>
                <a:cubicBezTo>
                  <a:pt x="31010" y="232437"/>
                  <a:pt x="38100" y="238125"/>
                  <a:pt x="44450" y="244475"/>
                </a:cubicBezTo>
                <a:lnTo>
                  <a:pt x="53975" y="254000"/>
                </a:lnTo>
                <a:cubicBezTo>
                  <a:pt x="57150" y="257175"/>
                  <a:pt x="59484" y="261517"/>
                  <a:pt x="63500" y="263525"/>
                </a:cubicBezTo>
                <a:cubicBezTo>
                  <a:pt x="83016" y="273283"/>
                  <a:pt x="80855" y="271594"/>
                  <a:pt x="98425" y="282575"/>
                </a:cubicBezTo>
                <a:cubicBezTo>
                  <a:pt x="101661" y="284597"/>
                  <a:pt x="104443" y="287422"/>
                  <a:pt x="107950" y="288925"/>
                </a:cubicBezTo>
                <a:cubicBezTo>
                  <a:pt x="111961" y="290644"/>
                  <a:pt x="116564" y="290568"/>
                  <a:pt x="120650" y="292100"/>
                </a:cubicBezTo>
                <a:cubicBezTo>
                  <a:pt x="177428" y="313392"/>
                  <a:pt x="91719" y="285326"/>
                  <a:pt x="146050" y="301625"/>
                </a:cubicBezTo>
                <a:cubicBezTo>
                  <a:pt x="152461" y="303548"/>
                  <a:pt x="158750" y="305858"/>
                  <a:pt x="165100" y="307975"/>
                </a:cubicBezTo>
                <a:cubicBezTo>
                  <a:pt x="168275" y="309033"/>
                  <a:pt x="171378" y="310338"/>
                  <a:pt x="174625" y="311150"/>
                </a:cubicBezTo>
                <a:cubicBezTo>
                  <a:pt x="178858" y="312208"/>
                  <a:pt x="183145" y="313071"/>
                  <a:pt x="187325" y="314325"/>
                </a:cubicBezTo>
                <a:cubicBezTo>
                  <a:pt x="193736" y="316248"/>
                  <a:pt x="199773" y="319575"/>
                  <a:pt x="206375" y="320675"/>
                </a:cubicBezTo>
                <a:cubicBezTo>
                  <a:pt x="210897" y="321429"/>
                  <a:pt x="235753" y="325361"/>
                  <a:pt x="241300" y="327025"/>
                </a:cubicBezTo>
                <a:cubicBezTo>
                  <a:pt x="279541" y="338497"/>
                  <a:pt x="233041" y="329353"/>
                  <a:pt x="276225" y="336550"/>
                </a:cubicBezTo>
                <a:cubicBezTo>
                  <a:pt x="277109" y="336512"/>
                  <a:pt x="339314" y="338689"/>
                  <a:pt x="361950" y="330200"/>
                </a:cubicBezTo>
                <a:cubicBezTo>
                  <a:pt x="366382" y="328538"/>
                  <a:pt x="370954" y="326807"/>
                  <a:pt x="374650" y="323850"/>
                </a:cubicBezTo>
                <a:cubicBezTo>
                  <a:pt x="381662" y="318240"/>
                  <a:pt x="393700" y="304800"/>
                  <a:pt x="393700" y="304800"/>
                </a:cubicBezTo>
                <a:cubicBezTo>
                  <a:pt x="396874" y="292104"/>
                  <a:pt x="399319" y="281204"/>
                  <a:pt x="406400" y="269875"/>
                </a:cubicBezTo>
                <a:cubicBezTo>
                  <a:pt x="409205" y="265388"/>
                  <a:pt x="412750" y="261408"/>
                  <a:pt x="415925" y="257175"/>
                </a:cubicBezTo>
                <a:lnTo>
                  <a:pt x="425450" y="219075"/>
                </a:lnTo>
                <a:lnTo>
                  <a:pt x="428625" y="206375"/>
                </a:lnTo>
                <a:cubicBezTo>
                  <a:pt x="427567" y="179917"/>
                  <a:pt x="428175" y="153339"/>
                  <a:pt x="425450" y="127000"/>
                </a:cubicBezTo>
                <a:cubicBezTo>
                  <a:pt x="424963" y="122292"/>
                  <a:pt x="421448" y="118409"/>
                  <a:pt x="419100" y="114300"/>
                </a:cubicBezTo>
                <a:cubicBezTo>
                  <a:pt x="414512" y="106271"/>
                  <a:pt x="408525" y="99647"/>
                  <a:pt x="403225" y="92075"/>
                </a:cubicBezTo>
                <a:cubicBezTo>
                  <a:pt x="398848" y="85823"/>
                  <a:pt x="394758" y="79375"/>
                  <a:pt x="390525" y="73025"/>
                </a:cubicBezTo>
                <a:cubicBezTo>
                  <a:pt x="388408" y="69850"/>
                  <a:pt x="387350" y="65617"/>
                  <a:pt x="384175" y="63500"/>
                </a:cubicBezTo>
                <a:cubicBezTo>
                  <a:pt x="381000" y="61383"/>
                  <a:pt x="378000" y="58977"/>
                  <a:pt x="374650" y="57150"/>
                </a:cubicBezTo>
                <a:cubicBezTo>
                  <a:pt x="366340" y="52617"/>
                  <a:pt x="358230" y="47443"/>
                  <a:pt x="349250" y="44450"/>
                </a:cubicBezTo>
                <a:lnTo>
                  <a:pt x="320675" y="34925"/>
                </a:lnTo>
                <a:cubicBezTo>
                  <a:pt x="317500" y="33867"/>
                  <a:pt x="314451" y="32300"/>
                  <a:pt x="311150" y="31750"/>
                </a:cubicBezTo>
                <a:cubicBezTo>
                  <a:pt x="298450" y="29633"/>
                  <a:pt x="285541" y="28523"/>
                  <a:pt x="273050" y="25400"/>
                </a:cubicBezTo>
                <a:cubicBezTo>
                  <a:pt x="260473" y="22256"/>
                  <a:pt x="238426" y="16530"/>
                  <a:pt x="228600" y="15875"/>
                </a:cubicBezTo>
                <a:lnTo>
                  <a:pt x="180975" y="1270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Vrije vorm: vorm 6">
            <a:extLst>
              <a:ext uri="{FF2B5EF4-FFF2-40B4-BE49-F238E27FC236}">
                <a16:creationId xmlns:a16="http://schemas.microsoft.com/office/drawing/2014/main" id="{A26E71AF-B9A4-43FD-A954-98088B732FBB}"/>
              </a:ext>
            </a:extLst>
          </p:cNvPr>
          <p:cNvSpPr/>
          <p:nvPr/>
        </p:nvSpPr>
        <p:spPr>
          <a:xfrm>
            <a:off x="5156200" y="3784600"/>
            <a:ext cx="658472" cy="381000"/>
          </a:xfrm>
          <a:custGeom>
            <a:avLst/>
            <a:gdLst>
              <a:gd name="connsiteX0" fmla="*/ 492125 w 658472"/>
              <a:gd name="connsiteY0" fmla="*/ 41275 h 381000"/>
              <a:gd name="connsiteX1" fmla="*/ 460375 w 658472"/>
              <a:gd name="connsiteY1" fmla="*/ 34925 h 381000"/>
              <a:gd name="connsiteX2" fmla="*/ 434975 w 658472"/>
              <a:gd name="connsiteY2" fmla="*/ 28575 h 381000"/>
              <a:gd name="connsiteX3" fmla="*/ 422275 w 658472"/>
              <a:gd name="connsiteY3" fmla="*/ 25400 h 381000"/>
              <a:gd name="connsiteX4" fmla="*/ 384175 w 658472"/>
              <a:gd name="connsiteY4" fmla="*/ 19050 h 381000"/>
              <a:gd name="connsiteX5" fmla="*/ 342900 w 658472"/>
              <a:gd name="connsiteY5" fmla="*/ 12700 h 381000"/>
              <a:gd name="connsiteX6" fmla="*/ 323850 w 658472"/>
              <a:gd name="connsiteY6" fmla="*/ 6350 h 381000"/>
              <a:gd name="connsiteX7" fmla="*/ 292100 w 658472"/>
              <a:gd name="connsiteY7" fmla="*/ 3175 h 381000"/>
              <a:gd name="connsiteX8" fmla="*/ 279400 w 658472"/>
              <a:gd name="connsiteY8" fmla="*/ 0 h 381000"/>
              <a:gd name="connsiteX9" fmla="*/ 196850 w 658472"/>
              <a:gd name="connsiteY9" fmla="*/ 9525 h 381000"/>
              <a:gd name="connsiteX10" fmla="*/ 165100 w 658472"/>
              <a:gd name="connsiteY10" fmla="*/ 15875 h 381000"/>
              <a:gd name="connsiteX11" fmla="*/ 149225 w 658472"/>
              <a:gd name="connsiteY11" fmla="*/ 25400 h 381000"/>
              <a:gd name="connsiteX12" fmla="*/ 136525 w 658472"/>
              <a:gd name="connsiteY12" fmla="*/ 28575 h 381000"/>
              <a:gd name="connsiteX13" fmla="*/ 130175 w 658472"/>
              <a:gd name="connsiteY13" fmla="*/ 38100 h 381000"/>
              <a:gd name="connsiteX14" fmla="*/ 120650 w 658472"/>
              <a:gd name="connsiteY14" fmla="*/ 41275 h 381000"/>
              <a:gd name="connsiteX15" fmla="*/ 104775 w 658472"/>
              <a:gd name="connsiteY15" fmla="*/ 47625 h 381000"/>
              <a:gd name="connsiteX16" fmla="*/ 85725 w 658472"/>
              <a:gd name="connsiteY16" fmla="*/ 60325 h 381000"/>
              <a:gd name="connsiteX17" fmla="*/ 73025 w 658472"/>
              <a:gd name="connsiteY17" fmla="*/ 69850 h 381000"/>
              <a:gd name="connsiteX18" fmla="*/ 31750 w 658472"/>
              <a:gd name="connsiteY18" fmla="*/ 98425 h 381000"/>
              <a:gd name="connsiteX19" fmla="*/ 9525 w 658472"/>
              <a:gd name="connsiteY19" fmla="*/ 133350 h 381000"/>
              <a:gd name="connsiteX20" fmla="*/ 3175 w 658472"/>
              <a:gd name="connsiteY20" fmla="*/ 152400 h 381000"/>
              <a:gd name="connsiteX21" fmla="*/ 0 w 658472"/>
              <a:gd name="connsiteY21" fmla="*/ 177800 h 381000"/>
              <a:gd name="connsiteX22" fmla="*/ 3175 w 658472"/>
              <a:gd name="connsiteY22" fmla="*/ 257175 h 381000"/>
              <a:gd name="connsiteX23" fmla="*/ 9525 w 658472"/>
              <a:gd name="connsiteY23" fmla="*/ 269875 h 381000"/>
              <a:gd name="connsiteX24" fmla="*/ 34925 w 658472"/>
              <a:gd name="connsiteY24" fmla="*/ 301625 h 381000"/>
              <a:gd name="connsiteX25" fmla="*/ 63500 w 658472"/>
              <a:gd name="connsiteY25" fmla="*/ 323850 h 381000"/>
              <a:gd name="connsiteX26" fmla="*/ 92075 w 658472"/>
              <a:gd name="connsiteY26" fmla="*/ 342900 h 381000"/>
              <a:gd name="connsiteX27" fmla="*/ 114300 w 658472"/>
              <a:gd name="connsiteY27" fmla="*/ 352425 h 381000"/>
              <a:gd name="connsiteX28" fmla="*/ 127000 w 658472"/>
              <a:gd name="connsiteY28" fmla="*/ 358775 h 381000"/>
              <a:gd name="connsiteX29" fmla="*/ 168275 w 658472"/>
              <a:gd name="connsiteY29" fmla="*/ 368300 h 381000"/>
              <a:gd name="connsiteX30" fmla="*/ 193675 w 658472"/>
              <a:gd name="connsiteY30" fmla="*/ 374650 h 381000"/>
              <a:gd name="connsiteX31" fmla="*/ 238125 w 658472"/>
              <a:gd name="connsiteY31" fmla="*/ 381000 h 381000"/>
              <a:gd name="connsiteX32" fmla="*/ 381000 w 658472"/>
              <a:gd name="connsiteY32" fmla="*/ 377825 h 381000"/>
              <a:gd name="connsiteX33" fmla="*/ 425450 w 658472"/>
              <a:gd name="connsiteY33" fmla="*/ 374650 h 381000"/>
              <a:gd name="connsiteX34" fmla="*/ 438150 w 658472"/>
              <a:gd name="connsiteY34" fmla="*/ 368300 h 381000"/>
              <a:gd name="connsiteX35" fmla="*/ 457200 w 658472"/>
              <a:gd name="connsiteY35" fmla="*/ 365125 h 381000"/>
              <a:gd name="connsiteX36" fmla="*/ 473075 w 658472"/>
              <a:gd name="connsiteY36" fmla="*/ 361950 h 381000"/>
              <a:gd name="connsiteX37" fmla="*/ 492125 w 658472"/>
              <a:gd name="connsiteY37" fmla="*/ 355600 h 381000"/>
              <a:gd name="connsiteX38" fmla="*/ 523875 w 658472"/>
              <a:gd name="connsiteY38" fmla="*/ 349250 h 381000"/>
              <a:gd name="connsiteX39" fmla="*/ 533400 w 658472"/>
              <a:gd name="connsiteY39" fmla="*/ 339725 h 381000"/>
              <a:gd name="connsiteX40" fmla="*/ 555625 w 658472"/>
              <a:gd name="connsiteY40" fmla="*/ 333375 h 381000"/>
              <a:gd name="connsiteX41" fmla="*/ 571500 w 658472"/>
              <a:gd name="connsiteY41" fmla="*/ 323850 h 381000"/>
              <a:gd name="connsiteX42" fmla="*/ 596900 w 658472"/>
              <a:gd name="connsiteY42" fmla="*/ 304800 h 381000"/>
              <a:gd name="connsiteX43" fmla="*/ 606425 w 658472"/>
              <a:gd name="connsiteY43" fmla="*/ 288925 h 381000"/>
              <a:gd name="connsiteX44" fmla="*/ 619125 w 658472"/>
              <a:gd name="connsiteY44" fmla="*/ 282575 h 381000"/>
              <a:gd name="connsiteX45" fmla="*/ 635000 w 658472"/>
              <a:gd name="connsiteY45" fmla="*/ 263525 h 381000"/>
              <a:gd name="connsiteX46" fmla="*/ 644525 w 658472"/>
              <a:gd name="connsiteY46" fmla="*/ 244475 h 381000"/>
              <a:gd name="connsiteX47" fmla="*/ 654050 w 658472"/>
              <a:gd name="connsiteY47" fmla="*/ 225425 h 381000"/>
              <a:gd name="connsiteX48" fmla="*/ 654050 w 658472"/>
              <a:gd name="connsiteY48" fmla="*/ 149225 h 381000"/>
              <a:gd name="connsiteX49" fmla="*/ 650875 w 658472"/>
              <a:gd name="connsiteY49" fmla="*/ 136525 h 381000"/>
              <a:gd name="connsiteX50" fmla="*/ 644525 w 658472"/>
              <a:gd name="connsiteY50" fmla="*/ 127000 h 381000"/>
              <a:gd name="connsiteX51" fmla="*/ 635000 w 658472"/>
              <a:gd name="connsiteY51" fmla="*/ 101600 h 381000"/>
              <a:gd name="connsiteX52" fmla="*/ 622300 w 658472"/>
              <a:gd name="connsiteY52" fmla="*/ 92075 h 381000"/>
              <a:gd name="connsiteX53" fmla="*/ 615950 w 658472"/>
              <a:gd name="connsiteY53" fmla="*/ 82550 h 381000"/>
              <a:gd name="connsiteX54" fmla="*/ 603250 w 658472"/>
              <a:gd name="connsiteY54" fmla="*/ 69850 h 381000"/>
              <a:gd name="connsiteX55" fmla="*/ 590550 w 658472"/>
              <a:gd name="connsiteY55" fmla="*/ 53975 h 381000"/>
              <a:gd name="connsiteX56" fmla="*/ 577850 w 658472"/>
              <a:gd name="connsiteY56" fmla="*/ 47625 h 381000"/>
              <a:gd name="connsiteX57" fmla="*/ 555625 w 658472"/>
              <a:gd name="connsiteY57" fmla="*/ 31750 h 381000"/>
              <a:gd name="connsiteX58" fmla="*/ 536575 w 658472"/>
              <a:gd name="connsiteY58" fmla="*/ 25400 h 381000"/>
              <a:gd name="connsiteX59" fmla="*/ 527050 w 658472"/>
              <a:gd name="connsiteY59" fmla="*/ 19050 h 381000"/>
              <a:gd name="connsiteX60" fmla="*/ 508000 w 658472"/>
              <a:gd name="connsiteY60" fmla="*/ 15875 h 381000"/>
              <a:gd name="connsiteX61" fmla="*/ 409575 w 658472"/>
              <a:gd name="connsiteY61" fmla="*/ 1270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58472" h="381000">
                <a:moveTo>
                  <a:pt x="492125" y="41275"/>
                </a:moveTo>
                <a:cubicBezTo>
                  <a:pt x="481542" y="39158"/>
                  <a:pt x="470846" y="37543"/>
                  <a:pt x="460375" y="34925"/>
                </a:cubicBezTo>
                <a:lnTo>
                  <a:pt x="434975" y="28575"/>
                </a:lnTo>
                <a:cubicBezTo>
                  <a:pt x="430742" y="27517"/>
                  <a:pt x="426595" y="26017"/>
                  <a:pt x="422275" y="25400"/>
                </a:cubicBezTo>
                <a:cubicBezTo>
                  <a:pt x="379685" y="19316"/>
                  <a:pt x="418221" y="25240"/>
                  <a:pt x="384175" y="19050"/>
                </a:cubicBezTo>
                <a:cubicBezTo>
                  <a:pt x="368022" y="16113"/>
                  <a:pt x="359549" y="15078"/>
                  <a:pt x="342900" y="12700"/>
                </a:cubicBezTo>
                <a:cubicBezTo>
                  <a:pt x="336550" y="10583"/>
                  <a:pt x="330429" y="7584"/>
                  <a:pt x="323850" y="6350"/>
                </a:cubicBezTo>
                <a:cubicBezTo>
                  <a:pt x="313396" y="4390"/>
                  <a:pt x="302629" y="4679"/>
                  <a:pt x="292100" y="3175"/>
                </a:cubicBezTo>
                <a:cubicBezTo>
                  <a:pt x="287780" y="2558"/>
                  <a:pt x="283633" y="1058"/>
                  <a:pt x="279400" y="0"/>
                </a:cubicBezTo>
                <a:cubicBezTo>
                  <a:pt x="251883" y="3175"/>
                  <a:pt x="224286" y="5714"/>
                  <a:pt x="196850" y="9525"/>
                </a:cubicBezTo>
                <a:cubicBezTo>
                  <a:pt x="186160" y="11010"/>
                  <a:pt x="165100" y="15875"/>
                  <a:pt x="165100" y="15875"/>
                </a:cubicBezTo>
                <a:cubicBezTo>
                  <a:pt x="159808" y="19050"/>
                  <a:pt x="154864" y="22894"/>
                  <a:pt x="149225" y="25400"/>
                </a:cubicBezTo>
                <a:cubicBezTo>
                  <a:pt x="145237" y="27172"/>
                  <a:pt x="140156" y="26154"/>
                  <a:pt x="136525" y="28575"/>
                </a:cubicBezTo>
                <a:cubicBezTo>
                  <a:pt x="133350" y="30692"/>
                  <a:pt x="133155" y="35716"/>
                  <a:pt x="130175" y="38100"/>
                </a:cubicBezTo>
                <a:cubicBezTo>
                  <a:pt x="127562" y="40191"/>
                  <a:pt x="123784" y="40100"/>
                  <a:pt x="120650" y="41275"/>
                </a:cubicBezTo>
                <a:cubicBezTo>
                  <a:pt x="115314" y="43276"/>
                  <a:pt x="110067" y="45508"/>
                  <a:pt x="104775" y="47625"/>
                </a:cubicBezTo>
                <a:cubicBezTo>
                  <a:pt x="92419" y="66159"/>
                  <a:pt x="106227" y="50074"/>
                  <a:pt x="85725" y="60325"/>
                </a:cubicBezTo>
                <a:cubicBezTo>
                  <a:pt x="80992" y="62692"/>
                  <a:pt x="77428" y="66915"/>
                  <a:pt x="73025" y="69850"/>
                </a:cubicBezTo>
                <a:cubicBezTo>
                  <a:pt x="61058" y="77828"/>
                  <a:pt x="39821" y="87664"/>
                  <a:pt x="31750" y="98425"/>
                </a:cubicBezTo>
                <a:cubicBezTo>
                  <a:pt x="23406" y="109550"/>
                  <a:pt x="14750" y="120288"/>
                  <a:pt x="9525" y="133350"/>
                </a:cubicBezTo>
                <a:cubicBezTo>
                  <a:pt x="7039" y="139565"/>
                  <a:pt x="3175" y="152400"/>
                  <a:pt x="3175" y="152400"/>
                </a:cubicBezTo>
                <a:cubicBezTo>
                  <a:pt x="2117" y="160867"/>
                  <a:pt x="0" y="169267"/>
                  <a:pt x="0" y="177800"/>
                </a:cubicBezTo>
                <a:cubicBezTo>
                  <a:pt x="0" y="204279"/>
                  <a:pt x="450" y="230836"/>
                  <a:pt x="3175" y="257175"/>
                </a:cubicBezTo>
                <a:cubicBezTo>
                  <a:pt x="3662" y="261883"/>
                  <a:pt x="7090" y="265816"/>
                  <a:pt x="9525" y="269875"/>
                </a:cubicBezTo>
                <a:cubicBezTo>
                  <a:pt x="17966" y="283944"/>
                  <a:pt x="22774" y="291344"/>
                  <a:pt x="34925" y="301625"/>
                </a:cubicBezTo>
                <a:cubicBezTo>
                  <a:pt x="44137" y="309419"/>
                  <a:pt x="54967" y="315317"/>
                  <a:pt x="63500" y="323850"/>
                </a:cubicBezTo>
                <a:cubicBezTo>
                  <a:pt x="82461" y="342811"/>
                  <a:pt x="72115" y="337910"/>
                  <a:pt x="92075" y="342900"/>
                </a:cubicBezTo>
                <a:cubicBezTo>
                  <a:pt x="111378" y="355769"/>
                  <a:pt x="90869" y="343638"/>
                  <a:pt x="114300" y="352425"/>
                </a:cubicBezTo>
                <a:cubicBezTo>
                  <a:pt x="118732" y="354087"/>
                  <a:pt x="122510" y="357278"/>
                  <a:pt x="127000" y="358775"/>
                </a:cubicBezTo>
                <a:cubicBezTo>
                  <a:pt x="144598" y="364641"/>
                  <a:pt x="151904" y="364522"/>
                  <a:pt x="168275" y="368300"/>
                </a:cubicBezTo>
                <a:cubicBezTo>
                  <a:pt x="176779" y="370262"/>
                  <a:pt x="185067" y="373215"/>
                  <a:pt x="193675" y="374650"/>
                </a:cubicBezTo>
                <a:cubicBezTo>
                  <a:pt x="221141" y="379228"/>
                  <a:pt x="206337" y="377027"/>
                  <a:pt x="238125" y="381000"/>
                </a:cubicBezTo>
                <a:lnTo>
                  <a:pt x="381000" y="377825"/>
                </a:lnTo>
                <a:cubicBezTo>
                  <a:pt x="395846" y="377322"/>
                  <a:pt x="410798" y="377092"/>
                  <a:pt x="425450" y="374650"/>
                </a:cubicBezTo>
                <a:cubicBezTo>
                  <a:pt x="430119" y="373872"/>
                  <a:pt x="433617" y="369660"/>
                  <a:pt x="438150" y="368300"/>
                </a:cubicBezTo>
                <a:cubicBezTo>
                  <a:pt x="444316" y="366450"/>
                  <a:pt x="450866" y="366277"/>
                  <a:pt x="457200" y="365125"/>
                </a:cubicBezTo>
                <a:cubicBezTo>
                  <a:pt x="462509" y="364160"/>
                  <a:pt x="467869" y="363370"/>
                  <a:pt x="473075" y="361950"/>
                </a:cubicBezTo>
                <a:cubicBezTo>
                  <a:pt x="479533" y="360189"/>
                  <a:pt x="485561" y="356913"/>
                  <a:pt x="492125" y="355600"/>
                </a:cubicBezTo>
                <a:lnTo>
                  <a:pt x="523875" y="349250"/>
                </a:lnTo>
                <a:cubicBezTo>
                  <a:pt x="527050" y="346075"/>
                  <a:pt x="529664" y="342216"/>
                  <a:pt x="533400" y="339725"/>
                </a:cubicBezTo>
                <a:cubicBezTo>
                  <a:pt x="536133" y="337903"/>
                  <a:pt x="553931" y="333798"/>
                  <a:pt x="555625" y="333375"/>
                </a:cubicBezTo>
                <a:cubicBezTo>
                  <a:pt x="560917" y="330200"/>
                  <a:pt x="566426" y="327363"/>
                  <a:pt x="571500" y="323850"/>
                </a:cubicBezTo>
                <a:cubicBezTo>
                  <a:pt x="580202" y="317826"/>
                  <a:pt x="596900" y="304800"/>
                  <a:pt x="596900" y="304800"/>
                </a:cubicBezTo>
                <a:cubicBezTo>
                  <a:pt x="600075" y="299508"/>
                  <a:pt x="602061" y="293289"/>
                  <a:pt x="606425" y="288925"/>
                </a:cubicBezTo>
                <a:cubicBezTo>
                  <a:pt x="609772" y="285578"/>
                  <a:pt x="615778" y="285922"/>
                  <a:pt x="619125" y="282575"/>
                </a:cubicBezTo>
                <a:cubicBezTo>
                  <a:pt x="651351" y="250349"/>
                  <a:pt x="602051" y="285491"/>
                  <a:pt x="635000" y="263525"/>
                </a:cubicBezTo>
                <a:cubicBezTo>
                  <a:pt x="642980" y="239584"/>
                  <a:pt x="632215" y="269094"/>
                  <a:pt x="644525" y="244475"/>
                </a:cubicBezTo>
                <a:cubicBezTo>
                  <a:pt x="657670" y="218185"/>
                  <a:pt x="635852" y="252722"/>
                  <a:pt x="654050" y="225425"/>
                </a:cubicBezTo>
                <a:cubicBezTo>
                  <a:pt x="660753" y="191911"/>
                  <a:pt x="659081" y="207078"/>
                  <a:pt x="654050" y="149225"/>
                </a:cubicBezTo>
                <a:cubicBezTo>
                  <a:pt x="653672" y="144878"/>
                  <a:pt x="652594" y="140536"/>
                  <a:pt x="650875" y="136525"/>
                </a:cubicBezTo>
                <a:cubicBezTo>
                  <a:pt x="649372" y="133018"/>
                  <a:pt x="646642" y="130175"/>
                  <a:pt x="644525" y="127000"/>
                </a:cubicBezTo>
                <a:cubicBezTo>
                  <a:pt x="642453" y="118713"/>
                  <a:pt x="640860" y="108437"/>
                  <a:pt x="635000" y="101600"/>
                </a:cubicBezTo>
                <a:cubicBezTo>
                  <a:pt x="631556" y="97582"/>
                  <a:pt x="626042" y="95817"/>
                  <a:pt x="622300" y="92075"/>
                </a:cubicBezTo>
                <a:cubicBezTo>
                  <a:pt x="619602" y="89377"/>
                  <a:pt x="618433" y="85447"/>
                  <a:pt x="615950" y="82550"/>
                </a:cubicBezTo>
                <a:cubicBezTo>
                  <a:pt x="612054" y="78004"/>
                  <a:pt x="607227" y="74325"/>
                  <a:pt x="603250" y="69850"/>
                </a:cubicBezTo>
                <a:cubicBezTo>
                  <a:pt x="598748" y="64785"/>
                  <a:pt x="595650" y="58437"/>
                  <a:pt x="590550" y="53975"/>
                </a:cubicBezTo>
                <a:cubicBezTo>
                  <a:pt x="586988" y="50858"/>
                  <a:pt x="581864" y="50133"/>
                  <a:pt x="577850" y="47625"/>
                </a:cubicBezTo>
                <a:cubicBezTo>
                  <a:pt x="574963" y="45821"/>
                  <a:pt x="560275" y="33817"/>
                  <a:pt x="555625" y="31750"/>
                </a:cubicBezTo>
                <a:cubicBezTo>
                  <a:pt x="549508" y="29032"/>
                  <a:pt x="542144" y="29113"/>
                  <a:pt x="536575" y="25400"/>
                </a:cubicBezTo>
                <a:cubicBezTo>
                  <a:pt x="533400" y="23283"/>
                  <a:pt x="530670" y="20257"/>
                  <a:pt x="527050" y="19050"/>
                </a:cubicBezTo>
                <a:cubicBezTo>
                  <a:pt x="520943" y="17014"/>
                  <a:pt x="514422" y="16318"/>
                  <a:pt x="508000" y="15875"/>
                </a:cubicBezTo>
                <a:cubicBezTo>
                  <a:pt x="456630" y="12332"/>
                  <a:pt x="448875" y="12700"/>
                  <a:pt x="409575" y="127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rije vorm: vorm 8">
            <a:extLst>
              <a:ext uri="{FF2B5EF4-FFF2-40B4-BE49-F238E27FC236}">
                <a16:creationId xmlns:a16="http://schemas.microsoft.com/office/drawing/2014/main" id="{20524673-C11D-41A4-A05E-EF303EB112F5}"/>
              </a:ext>
            </a:extLst>
          </p:cNvPr>
          <p:cNvSpPr/>
          <p:nvPr/>
        </p:nvSpPr>
        <p:spPr>
          <a:xfrm>
            <a:off x="3543300" y="3501148"/>
            <a:ext cx="463550" cy="346952"/>
          </a:xfrm>
          <a:custGeom>
            <a:avLst/>
            <a:gdLst>
              <a:gd name="connsiteX0" fmla="*/ 355600 w 463550"/>
              <a:gd name="connsiteY0" fmla="*/ 54852 h 346952"/>
              <a:gd name="connsiteX1" fmla="*/ 333375 w 463550"/>
              <a:gd name="connsiteY1" fmla="*/ 42152 h 346952"/>
              <a:gd name="connsiteX2" fmla="*/ 317500 w 463550"/>
              <a:gd name="connsiteY2" fmla="*/ 38977 h 346952"/>
              <a:gd name="connsiteX3" fmla="*/ 304800 w 463550"/>
              <a:gd name="connsiteY3" fmla="*/ 35802 h 346952"/>
              <a:gd name="connsiteX4" fmla="*/ 282575 w 463550"/>
              <a:gd name="connsiteY4" fmla="*/ 29452 h 346952"/>
              <a:gd name="connsiteX5" fmla="*/ 263525 w 463550"/>
              <a:gd name="connsiteY5" fmla="*/ 26277 h 346952"/>
              <a:gd name="connsiteX6" fmla="*/ 250825 w 463550"/>
              <a:gd name="connsiteY6" fmla="*/ 23102 h 346952"/>
              <a:gd name="connsiteX7" fmla="*/ 225425 w 463550"/>
              <a:gd name="connsiteY7" fmla="*/ 19927 h 346952"/>
              <a:gd name="connsiteX8" fmla="*/ 107950 w 463550"/>
              <a:gd name="connsiteY8" fmla="*/ 23102 h 346952"/>
              <a:gd name="connsiteX9" fmla="*/ 92075 w 463550"/>
              <a:gd name="connsiteY9" fmla="*/ 26277 h 346952"/>
              <a:gd name="connsiteX10" fmla="*/ 69850 w 463550"/>
              <a:gd name="connsiteY10" fmla="*/ 32627 h 346952"/>
              <a:gd name="connsiteX11" fmla="*/ 41275 w 463550"/>
              <a:gd name="connsiteY11" fmla="*/ 67552 h 346952"/>
              <a:gd name="connsiteX12" fmla="*/ 31750 w 463550"/>
              <a:gd name="connsiteY12" fmla="*/ 80252 h 346952"/>
              <a:gd name="connsiteX13" fmla="*/ 19050 w 463550"/>
              <a:gd name="connsiteY13" fmla="*/ 102477 h 346952"/>
              <a:gd name="connsiteX14" fmla="*/ 15875 w 463550"/>
              <a:gd name="connsiteY14" fmla="*/ 115177 h 346952"/>
              <a:gd name="connsiteX15" fmla="*/ 3175 w 463550"/>
              <a:gd name="connsiteY15" fmla="*/ 137402 h 346952"/>
              <a:gd name="connsiteX16" fmla="*/ 0 w 463550"/>
              <a:gd name="connsiteY16" fmla="*/ 146927 h 346952"/>
              <a:gd name="connsiteX17" fmla="*/ 3175 w 463550"/>
              <a:gd name="connsiteY17" fmla="*/ 226302 h 346952"/>
              <a:gd name="connsiteX18" fmla="*/ 9525 w 463550"/>
              <a:gd name="connsiteY18" fmla="*/ 235827 h 346952"/>
              <a:gd name="connsiteX19" fmla="*/ 28575 w 463550"/>
              <a:gd name="connsiteY19" fmla="*/ 251702 h 346952"/>
              <a:gd name="connsiteX20" fmla="*/ 57150 w 463550"/>
              <a:gd name="connsiteY20" fmla="*/ 270752 h 346952"/>
              <a:gd name="connsiteX21" fmla="*/ 66675 w 463550"/>
              <a:gd name="connsiteY21" fmla="*/ 277102 h 346952"/>
              <a:gd name="connsiteX22" fmla="*/ 79375 w 463550"/>
              <a:gd name="connsiteY22" fmla="*/ 283452 h 346952"/>
              <a:gd name="connsiteX23" fmla="*/ 92075 w 463550"/>
              <a:gd name="connsiteY23" fmla="*/ 292977 h 346952"/>
              <a:gd name="connsiteX24" fmla="*/ 117475 w 463550"/>
              <a:gd name="connsiteY24" fmla="*/ 305677 h 346952"/>
              <a:gd name="connsiteX25" fmla="*/ 127000 w 463550"/>
              <a:gd name="connsiteY25" fmla="*/ 308852 h 346952"/>
              <a:gd name="connsiteX26" fmla="*/ 136525 w 463550"/>
              <a:gd name="connsiteY26" fmla="*/ 315202 h 346952"/>
              <a:gd name="connsiteX27" fmla="*/ 152400 w 463550"/>
              <a:gd name="connsiteY27" fmla="*/ 318377 h 346952"/>
              <a:gd name="connsiteX28" fmla="*/ 161925 w 463550"/>
              <a:gd name="connsiteY28" fmla="*/ 321552 h 346952"/>
              <a:gd name="connsiteX29" fmla="*/ 177800 w 463550"/>
              <a:gd name="connsiteY29" fmla="*/ 324727 h 346952"/>
              <a:gd name="connsiteX30" fmla="*/ 196850 w 463550"/>
              <a:gd name="connsiteY30" fmla="*/ 331077 h 346952"/>
              <a:gd name="connsiteX31" fmla="*/ 215900 w 463550"/>
              <a:gd name="connsiteY31" fmla="*/ 334252 h 346952"/>
              <a:gd name="connsiteX32" fmla="*/ 225425 w 463550"/>
              <a:gd name="connsiteY32" fmla="*/ 337427 h 346952"/>
              <a:gd name="connsiteX33" fmla="*/ 269875 w 463550"/>
              <a:gd name="connsiteY33" fmla="*/ 346952 h 346952"/>
              <a:gd name="connsiteX34" fmla="*/ 361950 w 463550"/>
              <a:gd name="connsiteY34" fmla="*/ 343777 h 346952"/>
              <a:gd name="connsiteX35" fmla="*/ 406400 w 463550"/>
              <a:gd name="connsiteY35" fmla="*/ 315202 h 346952"/>
              <a:gd name="connsiteX36" fmla="*/ 419100 w 463550"/>
              <a:gd name="connsiteY36" fmla="*/ 299327 h 346952"/>
              <a:gd name="connsiteX37" fmla="*/ 428625 w 463550"/>
              <a:gd name="connsiteY37" fmla="*/ 292977 h 346952"/>
              <a:gd name="connsiteX38" fmla="*/ 444500 w 463550"/>
              <a:gd name="connsiteY38" fmla="*/ 267577 h 346952"/>
              <a:gd name="connsiteX39" fmla="*/ 450850 w 463550"/>
              <a:gd name="connsiteY39" fmla="*/ 258052 h 346952"/>
              <a:gd name="connsiteX40" fmla="*/ 457200 w 463550"/>
              <a:gd name="connsiteY40" fmla="*/ 239002 h 346952"/>
              <a:gd name="connsiteX41" fmla="*/ 463550 w 463550"/>
              <a:gd name="connsiteY41" fmla="*/ 213602 h 346952"/>
              <a:gd name="connsiteX42" fmla="*/ 460375 w 463550"/>
              <a:gd name="connsiteY42" fmla="*/ 131052 h 346952"/>
              <a:gd name="connsiteX43" fmla="*/ 454025 w 463550"/>
              <a:gd name="connsiteY43" fmla="*/ 105652 h 346952"/>
              <a:gd name="connsiteX44" fmla="*/ 447675 w 463550"/>
              <a:gd name="connsiteY44" fmla="*/ 83427 h 346952"/>
              <a:gd name="connsiteX45" fmla="*/ 438150 w 463550"/>
              <a:gd name="connsiteY45" fmla="*/ 70727 h 346952"/>
              <a:gd name="connsiteX46" fmla="*/ 431800 w 463550"/>
              <a:gd name="connsiteY46" fmla="*/ 58027 h 346952"/>
              <a:gd name="connsiteX47" fmla="*/ 425450 w 463550"/>
              <a:gd name="connsiteY47" fmla="*/ 48502 h 346952"/>
              <a:gd name="connsiteX48" fmla="*/ 406400 w 463550"/>
              <a:gd name="connsiteY48" fmla="*/ 26277 h 346952"/>
              <a:gd name="connsiteX49" fmla="*/ 387350 w 463550"/>
              <a:gd name="connsiteY49" fmla="*/ 13577 h 346952"/>
              <a:gd name="connsiteX50" fmla="*/ 374650 w 463550"/>
              <a:gd name="connsiteY50" fmla="*/ 10402 h 346952"/>
              <a:gd name="connsiteX51" fmla="*/ 365125 w 463550"/>
              <a:gd name="connsiteY51" fmla="*/ 7227 h 346952"/>
              <a:gd name="connsiteX52" fmla="*/ 355600 w 463550"/>
              <a:gd name="connsiteY52" fmla="*/ 877 h 346952"/>
              <a:gd name="connsiteX53" fmla="*/ 222250 w 463550"/>
              <a:gd name="connsiteY53" fmla="*/ 877 h 346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63550" h="346952">
                <a:moveTo>
                  <a:pt x="355600" y="54852"/>
                </a:moveTo>
                <a:cubicBezTo>
                  <a:pt x="348192" y="50619"/>
                  <a:pt x="341251" y="45434"/>
                  <a:pt x="333375" y="42152"/>
                </a:cubicBezTo>
                <a:cubicBezTo>
                  <a:pt x="328394" y="40076"/>
                  <a:pt x="322768" y="40148"/>
                  <a:pt x="317500" y="38977"/>
                </a:cubicBezTo>
                <a:cubicBezTo>
                  <a:pt x="313240" y="38030"/>
                  <a:pt x="308996" y="37001"/>
                  <a:pt x="304800" y="35802"/>
                </a:cubicBezTo>
                <a:cubicBezTo>
                  <a:pt x="290678" y="31767"/>
                  <a:pt x="299118" y="32761"/>
                  <a:pt x="282575" y="29452"/>
                </a:cubicBezTo>
                <a:cubicBezTo>
                  <a:pt x="276262" y="28189"/>
                  <a:pt x="269838" y="27540"/>
                  <a:pt x="263525" y="26277"/>
                </a:cubicBezTo>
                <a:cubicBezTo>
                  <a:pt x="259246" y="25421"/>
                  <a:pt x="255129" y="23819"/>
                  <a:pt x="250825" y="23102"/>
                </a:cubicBezTo>
                <a:cubicBezTo>
                  <a:pt x="242409" y="21699"/>
                  <a:pt x="233892" y="20985"/>
                  <a:pt x="225425" y="19927"/>
                </a:cubicBezTo>
                <a:cubicBezTo>
                  <a:pt x="186267" y="20985"/>
                  <a:pt x="147078" y="21239"/>
                  <a:pt x="107950" y="23102"/>
                </a:cubicBezTo>
                <a:cubicBezTo>
                  <a:pt x="102560" y="23359"/>
                  <a:pt x="97343" y="25106"/>
                  <a:pt x="92075" y="26277"/>
                </a:cubicBezTo>
                <a:cubicBezTo>
                  <a:pt x="80115" y="28935"/>
                  <a:pt x="80457" y="29091"/>
                  <a:pt x="69850" y="32627"/>
                </a:cubicBezTo>
                <a:cubicBezTo>
                  <a:pt x="52841" y="49636"/>
                  <a:pt x="63019" y="38560"/>
                  <a:pt x="41275" y="67552"/>
                </a:cubicBezTo>
                <a:lnTo>
                  <a:pt x="31750" y="80252"/>
                </a:lnTo>
                <a:cubicBezTo>
                  <a:pt x="22039" y="109385"/>
                  <a:pt x="38272" y="64034"/>
                  <a:pt x="19050" y="102477"/>
                </a:cubicBezTo>
                <a:cubicBezTo>
                  <a:pt x="17099" y="106380"/>
                  <a:pt x="17407" y="111091"/>
                  <a:pt x="15875" y="115177"/>
                </a:cubicBezTo>
                <a:cubicBezTo>
                  <a:pt x="7526" y="137442"/>
                  <a:pt x="12387" y="118979"/>
                  <a:pt x="3175" y="137402"/>
                </a:cubicBezTo>
                <a:cubicBezTo>
                  <a:pt x="1678" y="140395"/>
                  <a:pt x="1058" y="143752"/>
                  <a:pt x="0" y="146927"/>
                </a:cubicBezTo>
                <a:cubicBezTo>
                  <a:pt x="1058" y="173385"/>
                  <a:pt x="354" y="199973"/>
                  <a:pt x="3175" y="226302"/>
                </a:cubicBezTo>
                <a:cubicBezTo>
                  <a:pt x="3582" y="230096"/>
                  <a:pt x="7082" y="232896"/>
                  <a:pt x="9525" y="235827"/>
                </a:cubicBezTo>
                <a:cubicBezTo>
                  <a:pt x="18245" y="246291"/>
                  <a:pt x="18291" y="244356"/>
                  <a:pt x="28575" y="251702"/>
                </a:cubicBezTo>
                <a:cubicBezTo>
                  <a:pt x="58168" y="272840"/>
                  <a:pt x="22795" y="249280"/>
                  <a:pt x="57150" y="270752"/>
                </a:cubicBezTo>
                <a:cubicBezTo>
                  <a:pt x="60386" y="272774"/>
                  <a:pt x="63362" y="275209"/>
                  <a:pt x="66675" y="277102"/>
                </a:cubicBezTo>
                <a:cubicBezTo>
                  <a:pt x="70784" y="279450"/>
                  <a:pt x="75361" y="280944"/>
                  <a:pt x="79375" y="283452"/>
                </a:cubicBezTo>
                <a:cubicBezTo>
                  <a:pt x="83862" y="286257"/>
                  <a:pt x="87504" y="290311"/>
                  <a:pt x="92075" y="292977"/>
                </a:cubicBezTo>
                <a:cubicBezTo>
                  <a:pt x="100252" y="297747"/>
                  <a:pt x="108495" y="302684"/>
                  <a:pt x="117475" y="305677"/>
                </a:cubicBezTo>
                <a:cubicBezTo>
                  <a:pt x="120650" y="306735"/>
                  <a:pt x="124007" y="307355"/>
                  <a:pt x="127000" y="308852"/>
                </a:cubicBezTo>
                <a:cubicBezTo>
                  <a:pt x="130413" y="310559"/>
                  <a:pt x="132952" y="313862"/>
                  <a:pt x="136525" y="315202"/>
                </a:cubicBezTo>
                <a:cubicBezTo>
                  <a:pt x="141578" y="317097"/>
                  <a:pt x="147165" y="317068"/>
                  <a:pt x="152400" y="318377"/>
                </a:cubicBezTo>
                <a:cubicBezTo>
                  <a:pt x="155647" y="319189"/>
                  <a:pt x="158678" y="320740"/>
                  <a:pt x="161925" y="321552"/>
                </a:cubicBezTo>
                <a:cubicBezTo>
                  <a:pt x="167160" y="322861"/>
                  <a:pt x="172594" y="323307"/>
                  <a:pt x="177800" y="324727"/>
                </a:cubicBezTo>
                <a:cubicBezTo>
                  <a:pt x="184258" y="326488"/>
                  <a:pt x="190248" y="329977"/>
                  <a:pt x="196850" y="331077"/>
                </a:cubicBezTo>
                <a:cubicBezTo>
                  <a:pt x="203200" y="332135"/>
                  <a:pt x="209616" y="332855"/>
                  <a:pt x="215900" y="334252"/>
                </a:cubicBezTo>
                <a:cubicBezTo>
                  <a:pt x="219167" y="334978"/>
                  <a:pt x="222196" y="336546"/>
                  <a:pt x="225425" y="337427"/>
                </a:cubicBezTo>
                <a:cubicBezTo>
                  <a:pt x="250289" y="344208"/>
                  <a:pt x="247219" y="343176"/>
                  <a:pt x="269875" y="346952"/>
                </a:cubicBezTo>
                <a:cubicBezTo>
                  <a:pt x="300567" y="345894"/>
                  <a:pt x="331352" y="346400"/>
                  <a:pt x="361950" y="343777"/>
                </a:cubicBezTo>
                <a:cubicBezTo>
                  <a:pt x="380028" y="342227"/>
                  <a:pt x="395085" y="327931"/>
                  <a:pt x="406400" y="315202"/>
                </a:cubicBezTo>
                <a:cubicBezTo>
                  <a:pt x="410902" y="310137"/>
                  <a:pt x="414308" y="304119"/>
                  <a:pt x="419100" y="299327"/>
                </a:cubicBezTo>
                <a:cubicBezTo>
                  <a:pt x="421798" y="296629"/>
                  <a:pt x="425927" y="295675"/>
                  <a:pt x="428625" y="292977"/>
                </a:cubicBezTo>
                <a:cubicBezTo>
                  <a:pt x="438743" y="282859"/>
                  <a:pt x="437793" y="279314"/>
                  <a:pt x="444500" y="267577"/>
                </a:cubicBezTo>
                <a:cubicBezTo>
                  <a:pt x="446393" y="264264"/>
                  <a:pt x="449300" y="261539"/>
                  <a:pt x="450850" y="258052"/>
                </a:cubicBezTo>
                <a:cubicBezTo>
                  <a:pt x="453568" y="251935"/>
                  <a:pt x="455083" y="245352"/>
                  <a:pt x="457200" y="239002"/>
                </a:cubicBezTo>
                <a:cubicBezTo>
                  <a:pt x="462082" y="224357"/>
                  <a:pt x="459719" y="232759"/>
                  <a:pt x="463550" y="213602"/>
                </a:cubicBezTo>
                <a:cubicBezTo>
                  <a:pt x="462492" y="186085"/>
                  <a:pt x="462148" y="158532"/>
                  <a:pt x="460375" y="131052"/>
                </a:cubicBezTo>
                <a:cubicBezTo>
                  <a:pt x="459568" y="118545"/>
                  <a:pt x="457031" y="116172"/>
                  <a:pt x="454025" y="105652"/>
                </a:cubicBezTo>
                <a:cubicBezTo>
                  <a:pt x="453141" y="102559"/>
                  <a:pt x="449850" y="87233"/>
                  <a:pt x="447675" y="83427"/>
                </a:cubicBezTo>
                <a:cubicBezTo>
                  <a:pt x="445050" y="78833"/>
                  <a:pt x="440955" y="75214"/>
                  <a:pt x="438150" y="70727"/>
                </a:cubicBezTo>
                <a:cubicBezTo>
                  <a:pt x="435642" y="66713"/>
                  <a:pt x="434148" y="62136"/>
                  <a:pt x="431800" y="58027"/>
                </a:cubicBezTo>
                <a:cubicBezTo>
                  <a:pt x="429907" y="54714"/>
                  <a:pt x="427668" y="51607"/>
                  <a:pt x="425450" y="48502"/>
                </a:cubicBezTo>
                <a:cubicBezTo>
                  <a:pt x="420124" y="41046"/>
                  <a:pt x="413818" y="32046"/>
                  <a:pt x="406400" y="26277"/>
                </a:cubicBezTo>
                <a:cubicBezTo>
                  <a:pt x="400376" y="21592"/>
                  <a:pt x="394754" y="15428"/>
                  <a:pt x="387350" y="13577"/>
                </a:cubicBezTo>
                <a:cubicBezTo>
                  <a:pt x="383117" y="12519"/>
                  <a:pt x="378846" y="11601"/>
                  <a:pt x="374650" y="10402"/>
                </a:cubicBezTo>
                <a:cubicBezTo>
                  <a:pt x="371432" y="9483"/>
                  <a:pt x="368118" y="8724"/>
                  <a:pt x="365125" y="7227"/>
                </a:cubicBezTo>
                <a:cubicBezTo>
                  <a:pt x="361712" y="5520"/>
                  <a:pt x="359412" y="1046"/>
                  <a:pt x="355600" y="877"/>
                </a:cubicBezTo>
                <a:cubicBezTo>
                  <a:pt x="311194" y="-1097"/>
                  <a:pt x="266700" y="877"/>
                  <a:pt x="222250" y="87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862664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1D0E5EB6-3FA4-4AE4-B230-5E2F817FD5BD}"/>
              </a:ext>
            </a:extLst>
          </p:cNvPr>
          <p:cNvSpPr txBox="1"/>
          <p:nvPr/>
        </p:nvSpPr>
        <p:spPr>
          <a:xfrm>
            <a:off x="539552" y="1097681"/>
            <a:ext cx="6624736" cy="707886"/>
          </a:xfrm>
          <a:prstGeom prst="rect">
            <a:avLst/>
          </a:prstGeom>
          <a:noFill/>
        </p:spPr>
        <p:txBody>
          <a:bodyPr wrap="square" rtlCol="0">
            <a:spAutoFit/>
          </a:bodyPr>
          <a:lstStyle/>
          <a:p>
            <a:r>
              <a:rPr lang="nl-NL" sz="4000" dirty="0">
                <a:solidFill>
                  <a:schemeClr val="accent2"/>
                </a:solidFill>
              </a:rPr>
              <a:t>Casus 1: </a:t>
            </a:r>
          </a:p>
        </p:txBody>
      </p:sp>
      <p:sp>
        <p:nvSpPr>
          <p:cNvPr id="4" name="Tekstvak 3">
            <a:extLst>
              <a:ext uri="{FF2B5EF4-FFF2-40B4-BE49-F238E27FC236}">
                <a16:creationId xmlns:a16="http://schemas.microsoft.com/office/drawing/2014/main" id="{8AEA8E36-7D5E-44C9-9B60-3BFB6122B74C}"/>
              </a:ext>
            </a:extLst>
          </p:cNvPr>
          <p:cNvSpPr txBox="1"/>
          <p:nvPr/>
        </p:nvSpPr>
        <p:spPr>
          <a:xfrm>
            <a:off x="539552" y="1859339"/>
            <a:ext cx="8424936" cy="4093428"/>
          </a:xfrm>
          <a:prstGeom prst="rect">
            <a:avLst/>
          </a:prstGeom>
          <a:noFill/>
        </p:spPr>
        <p:txBody>
          <a:bodyPr wrap="square">
            <a:spAutoFit/>
          </a:bodyPr>
          <a:lstStyle/>
          <a:p>
            <a:pPr algn="l" rtl="0" fontAlgn="base"/>
            <a:r>
              <a:rPr lang="nl-NL" sz="2000" b="1" i="0" dirty="0">
                <a:solidFill>
                  <a:srgbClr val="000000"/>
                </a:solidFill>
                <a:effectLst/>
                <a:latin typeface="Calibri" panose="020F0502020204030204" pitchFamily="34" charset="0"/>
              </a:rPr>
              <a:t>Evenemententerrein ook aantrekkelijk voor de buren</a:t>
            </a:r>
            <a:r>
              <a:rPr lang="nl-NL" sz="2000" b="0" i="0" dirty="0">
                <a:solidFill>
                  <a:srgbClr val="000000"/>
                </a:solidFill>
                <a:effectLst/>
                <a:latin typeface="Calibri" panose="020F0502020204030204" pitchFamily="34" charset="0"/>
              </a:rPr>
              <a:t> </a:t>
            </a:r>
            <a:endParaRPr lang="nl-NL" sz="2000" b="0" i="0" dirty="0">
              <a:solidFill>
                <a:srgbClr val="000000"/>
              </a:solidFill>
              <a:effectLst/>
              <a:latin typeface="Segoe UI" panose="020B0502040204020203" pitchFamily="34" charset="0"/>
            </a:endParaRPr>
          </a:p>
          <a:p>
            <a:pPr algn="l" rtl="0" fontAlgn="base"/>
            <a:r>
              <a:rPr lang="nl-NL" sz="2000" b="1" i="0" dirty="0">
                <a:solidFill>
                  <a:srgbClr val="000000"/>
                </a:solidFill>
                <a:effectLst/>
                <a:latin typeface="Calibri" panose="020F0502020204030204" pitchFamily="34" charset="0"/>
              </a:rPr>
              <a:t>Contactpersoon = Ankie van de Sande,  Sande, </a:t>
            </a:r>
            <a:r>
              <a:rPr lang="nl-NL" sz="2000" b="1" i="0" u="sng" strike="noStrike" dirty="0">
                <a:solidFill>
                  <a:srgbClr val="0000FF"/>
                </a:solidFill>
                <a:effectLst/>
                <a:latin typeface="Calibri" panose="020F0502020204030204" pitchFamily="34" charset="0"/>
                <a:hlinkClick r:id="rId2"/>
              </a:rPr>
              <a:t>ankie.van.de.sande@tilburg.nl</a:t>
            </a:r>
            <a:r>
              <a:rPr lang="nl-NL" sz="2000" b="1" i="0" dirty="0">
                <a:solidFill>
                  <a:srgbClr val="000000"/>
                </a:solidFill>
                <a:effectLst/>
                <a:latin typeface="Calibri" panose="020F0502020204030204" pitchFamily="34" charset="0"/>
              </a:rPr>
              <a:t> </a:t>
            </a:r>
            <a:r>
              <a:rPr lang="nl-NL" sz="2000" b="0" i="0" dirty="0">
                <a:solidFill>
                  <a:srgbClr val="000000"/>
                </a:solidFill>
                <a:effectLst/>
                <a:latin typeface="Calibri" panose="020F0502020204030204" pitchFamily="34" charset="0"/>
              </a:rPr>
              <a:t> </a:t>
            </a:r>
            <a:endParaRPr lang="nl-NL" sz="2000" b="0" i="0" dirty="0">
              <a:solidFill>
                <a:srgbClr val="000000"/>
              </a:solidFill>
              <a:effectLst/>
              <a:latin typeface="Segoe UI" panose="020B0502040204020203" pitchFamily="34" charset="0"/>
            </a:endParaRPr>
          </a:p>
          <a:p>
            <a:pPr algn="l" rtl="0" fontAlgn="base"/>
            <a:r>
              <a:rPr lang="nl-NL" sz="2000" b="0" i="0" dirty="0">
                <a:solidFill>
                  <a:srgbClr val="000000"/>
                </a:solidFill>
                <a:effectLst/>
                <a:latin typeface="Calibri" panose="020F0502020204030204" pitchFamily="34" charset="0"/>
              </a:rPr>
              <a:t> </a:t>
            </a:r>
            <a:endParaRPr lang="nl-NL" sz="2000" b="0" i="0" dirty="0">
              <a:solidFill>
                <a:srgbClr val="000000"/>
              </a:solidFill>
              <a:effectLst/>
              <a:latin typeface="Segoe UI" panose="020B0502040204020203" pitchFamily="34" charset="0"/>
            </a:endParaRPr>
          </a:p>
          <a:p>
            <a:pPr algn="l" rtl="0" fontAlgn="base"/>
            <a:r>
              <a:rPr lang="nl-NL" sz="2000" b="0" i="0" dirty="0">
                <a:solidFill>
                  <a:srgbClr val="000000"/>
                </a:solidFill>
                <a:effectLst/>
                <a:latin typeface="Calibri" panose="020F0502020204030204" pitchFamily="34" charset="0"/>
              </a:rPr>
              <a:t>Centraal staat het evenemententerrein Het Laar. Tijdens evenementen wordt het terrein intensief gebruikt en is er overlast van geluid en verkeer voor de omgeving. De rest van het jaar ligt het terrein er tamelijk verlaten bij. De ligging in de bocht tussen twee ringbanen (zuid en west) is erg gunstig voor de bereikbaarheid maar is aan de andere kant ook afgelegen en weggestopt.  </a:t>
            </a:r>
            <a:endParaRPr lang="nl-NL" sz="2000" b="0" i="0" dirty="0">
              <a:solidFill>
                <a:srgbClr val="000000"/>
              </a:solidFill>
              <a:effectLst/>
              <a:latin typeface="Segoe UI" panose="020B0502040204020203" pitchFamily="34" charset="0"/>
            </a:endParaRPr>
          </a:p>
          <a:p>
            <a:pPr algn="l" rtl="0" fontAlgn="base"/>
            <a:r>
              <a:rPr lang="nl-NL" sz="2000" b="0" i="0" dirty="0">
                <a:solidFill>
                  <a:srgbClr val="000000"/>
                </a:solidFill>
                <a:effectLst/>
                <a:latin typeface="Calibri" panose="020F0502020204030204" pitchFamily="34" charset="0"/>
              </a:rPr>
              <a:t> </a:t>
            </a:r>
            <a:endParaRPr lang="nl-NL" sz="2000" b="0" i="0" dirty="0">
              <a:solidFill>
                <a:srgbClr val="000000"/>
              </a:solidFill>
              <a:effectLst/>
              <a:latin typeface="Segoe UI" panose="020B0502040204020203" pitchFamily="34" charset="0"/>
            </a:endParaRPr>
          </a:p>
          <a:p>
            <a:pPr algn="l" rtl="0" fontAlgn="base"/>
            <a:r>
              <a:rPr lang="nl-NL" sz="2000" b="1" i="0" dirty="0">
                <a:solidFill>
                  <a:srgbClr val="000000"/>
                </a:solidFill>
                <a:effectLst/>
                <a:latin typeface="Calibri" panose="020F0502020204030204" pitchFamily="34" charset="0"/>
              </a:rPr>
              <a:t>Hoofdvraag: Hoe kan het  evenemententerrein worden ontwikkeld tot een plek die het gehele jaar een functie heeft voor de stad en voor de naastgelegen buurt. </a:t>
            </a:r>
            <a:r>
              <a:rPr lang="nl-NL" sz="2000" b="0" i="0" dirty="0">
                <a:solidFill>
                  <a:srgbClr val="000000"/>
                </a:solidFill>
                <a:effectLst/>
                <a:latin typeface="Calibri" panose="020F0502020204030204" pitchFamily="34" charset="0"/>
              </a:rPr>
              <a:t> </a:t>
            </a:r>
            <a:endParaRPr lang="nl-NL" sz="2000"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63172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25EDF558-549E-4849-9DDA-41F857865894}"/>
              </a:ext>
            </a:extLst>
          </p:cNvPr>
          <p:cNvPicPr>
            <a:picLocks noChangeAspect="1"/>
          </p:cNvPicPr>
          <p:nvPr/>
        </p:nvPicPr>
        <p:blipFill>
          <a:blip r:embed="rId2"/>
          <a:stretch>
            <a:fillRect/>
          </a:stretch>
        </p:blipFill>
        <p:spPr>
          <a:xfrm>
            <a:off x="942986" y="1239969"/>
            <a:ext cx="3629014" cy="2032248"/>
          </a:xfrm>
          <a:prstGeom prst="rect">
            <a:avLst/>
          </a:prstGeom>
        </p:spPr>
      </p:pic>
      <p:pic>
        <p:nvPicPr>
          <p:cNvPr id="3" name="Afbeelding 2">
            <a:extLst>
              <a:ext uri="{FF2B5EF4-FFF2-40B4-BE49-F238E27FC236}">
                <a16:creationId xmlns:a16="http://schemas.microsoft.com/office/drawing/2014/main" id="{D3FB4255-5427-42C2-924F-53A463D3C4D3}"/>
              </a:ext>
            </a:extLst>
          </p:cNvPr>
          <p:cNvPicPr>
            <a:picLocks noChangeAspect="1"/>
          </p:cNvPicPr>
          <p:nvPr/>
        </p:nvPicPr>
        <p:blipFill>
          <a:blip r:embed="rId3"/>
          <a:stretch>
            <a:fillRect/>
          </a:stretch>
        </p:blipFill>
        <p:spPr>
          <a:xfrm>
            <a:off x="4822964" y="661467"/>
            <a:ext cx="3888432" cy="2578199"/>
          </a:xfrm>
          <a:prstGeom prst="rect">
            <a:avLst/>
          </a:prstGeom>
        </p:spPr>
      </p:pic>
      <p:pic>
        <p:nvPicPr>
          <p:cNvPr id="4" name="Afbeelding 3">
            <a:extLst>
              <a:ext uri="{FF2B5EF4-FFF2-40B4-BE49-F238E27FC236}">
                <a16:creationId xmlns:a16="http://schemas.microsoft.com/office/drawing/2014/main" id="{47E46D19-0740-4344-9FAF-FBA55EB06ABC}"/>
              </a:ext>
            </a:extLst>
          </p:cNvPr>
          <p:cNvPicPr>
            <a:picLocks noChangeAspect="1"/>
          </p:cNvPicPr>
          <p:nvPr/>
        </p:nvPicPr>
        <p:blipFill>
          <a:blip r:embed="rId4"/>
          <a:stretch>
            <a:fillRect/>
          </a:stretch>
        </p:blipFill>
        <p:spPr>
          <a:xfrm>
            <a:off x="755577" y="3585783"/>
            <a:ext cx="3816424" cy="2507542"/>
          </a:xfrm>
          <a:prstGeom prst="rect">
            <a:avLst/>
          </a:prstGeom>
        </p:spPr>
      </p:pic>
      <p:pic>
        <p:nvPicPr>
          <p:cNvPr id="5" name="Afbeelding 4">
            <a:extLst>
              <a:ext uri="{FF2B5EF4-FFF2-40B4-BE49-F238E27FC236}">
                <a16:creationId xmlns:a16="http://schemas.microsoft.com/office/drawing/2014/main" id="{CF21D699-6840-4642-A21B-67F3EA2D4D56}"/>
              </a:ext>
            </a:extLst>
          </p:cNvPr>
          <p:cNvPicPr>
            <a:picLocks noChangeAspect="1"/>
          </p:cNvPicPr>
          <p:nvPr/>
        </p:nvPicPr>
        <p:blipFill>
          <a:blip r:embed="rId5"/>
          <a:stretch>
            <a:fillRect/>
          </a:stretch>
        </p:blipFill>
        <p:spPr>
          <a:xfrm>
            <a:off x="4829860" y="3628788"/>
            <a:ext cx="4116121" cy="2305028"/>
          </a:xfrm>
          <a:prstGeom prst="rect">
            <a:avLst/>
          </a:prstGeom>
        </p:spPr>
      </p:pic>
    </p:spTree>
    <p:extLst>
      <p:ext uri="{BB962C8B-B14F-4D97-AF65-F5344CB8AC3E}">
        <p14:creationId xmlns:p14="http://schemas.microsoft.com/office/powerpoint/2010/main" val="155419431"/>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76F409-24FB-4C81-8A84-869F48B46812}">
  <ds:schemaRefs>
    <ds:schemaRef ds:uri="http://purl.org/dc/elements/1.1/"/>
    <ds:schemaRef ds:uri="http://schemas.openxmlformats.org/package/2006/metadata/core-properties"/>
    <ds:schemaRef ds:uri="http://schemas.microsoft.com/office/infopath/2007/PartnerControls"/>
    <ds:schemaRef ds:uri="http://www.w3.org/XML/1998/namespace"/>
    <ds:schemaRef ds:uri="http://schemas.microsoft.com/office/2006/documentManagement/types"/>
    <ds:schemaRef ds:uri="http://schemas.microsoft.com/office/2006/metadata/properties"/>
    <ds:schemaRef ds:uri="47a28104-336f-447d-946e-e305ac2bcd47"/>
    <ds:schemaRef ds:uri="34354c1b-6b8c-435b-ad50-990538c19557"/>
    <ds:schemaRef ds:uri="http://purl.org/dc/dcmitype/"/>
    <ds:schemaRef ds:uri="http://purl.org/dc/terms/"/>
  </ds:schemaRefs>
</ds:datastoreItem>
</file>

<file path=customXml/itemProps2.xml><?xml version="1.0" encoding="utf-8"?>
<ds:datastoreItem xmlns:ds="http://schemas.openxmlformats.org/officeDocument/2006/customXml" ds:itemID="{7F4E87B2-1BD5-403B-8513-36F31DA73B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0A59597-F961-4645-B9DF-DBD7D32836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182</TotalTime>
  <Words>1649</Words>
  <Application>Microsoft Office PowerPoint</Application>
  <PresentationFormat>Diavoorstelling (4:3)</PresentationFormat>
  <Paragraphs>220</Paragraphs>
  <Slides>32</Slides>
  <Notes>3</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32</vt:i4>
      </vt:variant>
    </vt:vector>
  </HeadingPairs>
  <TitlesOfParts>
    <vt:vector size="37" baseType="lpstr">
      <vt:lpstr>Arial</vt:lpstr>
      <vt:lpstr>Calibri</vt:lpstr>
      <vt:lpstr>Segoe UI</vt:lpstr>
      <vt:lpstr>WordVisiCarriageReturn_MSFontService</vt:lpstr>
      <vt:lpstr>Kantoorthema</vt:lpstr>
      <vt:lpstr>PowerPoint-presentatie</vt:lpstr>
      <vt:lpstr>Programma</vt:lpstr>
      <vt:lpstr>PowerPoint-presentatie</vt:lpstr>
      <vt:lpstr>De leefbare stad: </vt:lpstr>
      <vt:lpstr>PowerPoint-presentatie</vt:lpstr>
      <vt:lpstr>De opdrachten vanuit de gemeente Tilburg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Pauze!  smakelijk eten en tot 12.45 uur!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Nog vragen of opmerkingen?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Pascalle Cup</dc:creator>
  <cp:lastModifiedBy>Marieke Drabbe</cp:lastModifiedBy>
  <cp:revision>1</cp:revision>
  <cp:lastPrinted>2020-08-30T13:16:09Z</cp:lastPrinted>
  <dcterms:created xsi:type="dcterms:W3CDTF">2020-08-30T12:29:22Z</dcterms:created>
  <dcterms:modified xsi:type="dcterms:W3CDTF">2020-08-31T11:06:36Z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